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4600" b="1" dirty="0">
                <a:solidFill>
                  <a:srgbClr val="000000"/>
                </a:solidFill>
              </a:rPr>
              <a:t>Жизненный цикл товара (ЖЦТ): стратегии на каждом этапе</a:t>
            </a:r>
            <a:endParaRPr lang="en-US" sz="4600" dirty="0"/>
          </a:p>
        </p:txBody>
      </p:sp>
      <p:sp>
        <p:nvSpPr>
          <p:cNvPr id="5" name="Text 1"/>
          <p:cNvSpPr/>
          <p:nvPr/>
        </p:nvSpPr>
        <p:spPr>
          <a:xfrm>
            <a:off x="6467302" y="6483927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Инструменты анализа ЖЦТ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анализа жизненного цикла товара используются различные инструменты, такие как матрица Бостонской консалтинговой группы (БКГ), которая позволяет классифицировать товары по темпам роста рынка и доле рынка компании.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335834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этапе внедрения продукта на рынок применяются показатели рентабельности инвестиций, например, коэффициент ROI может достигать 30%, что свидетельствует о высокой привлекательности инвестиций в новые товары. На этапе зрелости жизненного цикла активно используются данные о продажах, которые могут достигать объёма в сотни миллионов единиц, что требует тщательного анализа конкурентной среды и корректировки маркетинговых стратегий.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маркетинга в ЖЦТ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Маркетинг на этапе внедрения товара на рынок способствует созданию первичного спроса — за первые три месяца после запуска новых товаров на рынке, компании достигают лишь 15–20% от общего объёма продаж. На этапе роста, когда объём продаж увеличивается в среднем на 20–30% в год, ключевая задача маркетинга — укрепить узнаваемость бренда, что помогает достичь доли рынка в 50–70%.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4106487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этапе зрелости маркетинг переориентируется на дифференциацию продукта, чтобы продлить жизненный цикл и удерживать до 80% рынка, при этом затраты на маркетинг могут достигать 30% от общего бюджета компании.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конкуренции на ЖЦТ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Конкуренция на этапе внедрения товара на рынок может сократить период до уровня 6 месяцев вместо стандартных 12–18, вынуждая компании снижать цены на 15–20% для ускорения продаж.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этапе роста конкуренция приводит к увеличению объёмов продаж на 30–50% за год в условиях агрессивной маркетинговой стратегии.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этапе зрелости высокая конкуренция может привести к снижению темпов роста продаж на 5–10% в год, что требует от компаний оптимизации издержек и инноваций для удержания рыночной доли.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Рекомендации по стратегиям ЖЦТ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долю продаж товара на разных этапах его жизненного цикла: внедрение (25%), рост (35%), зрелость (30%), спад (10%).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Цвета соответствуют каждому этапу, параметры измеряются в процентах. Стратегии должны адаптироваться в зависимости от этапа для максимизации прибыли.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9011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9011" y="2327564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основные этапы жизненного цикла товара, стратегии управления на каждом из них и факторы, влияющие на ЖЦТ. Надеемся, что полученная информация будет полезна для разработки эффективных маркетинговых стратегий.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основные этапы жизненного цикла товара и стратегии управления на каждом из них. Особое внимание уделим динамике продаж и факторам, влияющим на жизненный цикл товара. Также разберём примеры успешного управления и инструменты анализа ЖЦТ.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Этапы жизненного цикла товара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этапе вывода товара на рынок доля продаж обычно низкая, составляет примерно 10–30% от максимального уровня.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Этап роста характеризуется увеличением объёма продаж до 70–80% от максимального, в этот период доля рынка может вырасти до 20–30%. На этапе зрелости продажи достигают своего пика, составляя около 90% от максимального уровня, после чего начинается постепенное снижение, иногда на 10–20% в год.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Стратегии на этапе внедрения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41563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этапе внедрения для обеспечения высоких продаж и минимизации рисков необходимо активное маркетинговое продвижение: бюджет на рекламу должен составлять не менее 15% от общего бюджета на запуск продукта, а целевая аудитория должна быть сегментирована минимум по трём ключевым критериям, что позволит персонализировать коммуникации и повысить вовлечённость потребителей. Важно оперативно реагировать на обратную связь, корректируя стратегию продвижения на основе первых 10% данных о продажах и потребительском восприятии, что может повысить удовлетворённость клиентов на 20% и сократить отток на 15%. Эффективное сотрудничество с дистрибьюторами и ретейлерами также играет ключевую роль, обеспечивая охват 60% запланированных каналов сбыта в первый квартал после запуска.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Стратегии на этапе роста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этапе роста продажи товара увеличиваются на 20–30% в месяц. Для поддержания интереса потребителей и стимулирования повторных покупок целесообразно снизить цену на 10–15% и запустить масштабную рекламную кампанию, охватывающую не менее 70% целевой аудитории.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Важно также расширить ассортимент товара на 30–50% за счёт модификаций и новых моделей для удовлетворения разнообразных потребностей потребителей.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Управление на этапе зрелости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этапе зрелости доля продаж товара достигает пика, составляя около 70% от общего объёма, что обеспечивает стабильный доход.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042458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этом маржа может снижаться на 20–30% по сравнению с этапом роста, требуя оптимизации затрат и повышения эффективности процессов.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00673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удержания позиций на рынке необходимо регулярно обновлять ассортимент и проводить рекламные кампании, увеличивая охват целевой аудитории на 10–15%.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Стратегии на этапе спада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этапе спада важно пересмотреть маркетинговую стратегию, чтобы продлить жизненный цикл товара.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Снижение объёмов продаж на 30% и более может указывать на необходимость пересмотра ценовой политики — скидка в 15–20% может стимулировать интерес к товару и увеличить объём продаж.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3873731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Также целесообразно сосредоточиться на целевой аудитории, наиболее заинтересованной в продукте, для максимизации прибыли до полного вывода товара с рынка.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Факторы, влияющие на ЖЦТ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на жизненный цикл товара (ЖЦТ) влияют такие факторы, как эластичность спроса (например, у сезонных товаров она может достигать 0,8 и выше), конкуренция на рынке (например, у товаров-конкурентов с аналогичными характеристиками средний срок жизни на рынке составляет около 3–5 лет) и инновации в производстве (например, внедрение новых технологий может сократить время разработки и вывода на рынок на 20–30%).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Стратегии продления жизненного цикла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этапе зрелости для продления жизненного цикла товара применяются методы усиления маркетинговых коммуникаций: увеличение рекламного бюджета на 30% способствует росту продаж на 20%. Внедрение гибкой ценовой политики, например, скидки до 25% на определённые периоды, помогает удержать долю рынка.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840480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Также используются инновационные программы лояльности, увеличивающие повторные покупки на 35%.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2026-08-22T10:54:33Z</dcterms:created>
  <dcterms:modified xsi:type="dcterms:W3CDTF">2026-08-22T10:54:33Z</dcterms:modified>
</cp:coreProperties>
</file>