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Золотое сечение: Миф или реальность? Где оно встречается в архитектуре и теле человека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золотого сечения в дизайне интерьеров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Золотое сечение в дизайне интерьеров применяется для создания гармоничных и сбалансированных пространств.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соотношение 1:1,618 часто используется при определении пропорций комнат и мебели: высота потолков может быть примерно в 1,6 раза больше ширины дверных проёмов, что создаёт ощущение порядка и гармонии.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этого принципа способствует улучшению визуального восприятия и повышает комфорт проживания, подтверждая универсальность и актуальность золотой пропорции в современной архитектуре.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Экспериментальные данные о золотом сечении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исследовании пропорций Парфенона установлено, что его основные элементы, включая соотношение высоты к длине, соответствуют золотому сечению с точностью до 0,01.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теле человека точка пупа делит тело на две части, длины которых находятся в золотой пропорции примерно в 61,8% и 38,2% от общей длины тела у большинства людей.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форм и структур более 20 различных архитектурных сооружений показал, что в 75% случаев их ключевые параметры подчиняются принципам золотого сечения.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золотого сечения в теле человека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Тело человека, следуя принципам гармонии, демонстрирует проявление золотого сечения в различных пропорциях: расстояние от макушки до пупка и далее до колен соотносятся в соответствии с числом 1,618.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средняя длина предплечья по отношению к длине всей руки составляет около 62%, что близко к золотому сечению.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частности, многие исследователи отмечают, что соотношение длины фалангов пальцев соответствует числу, близкому к 1,618, что подчёркивает математическую гармонию в строении тела.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Частота встречаемости золотого сечения в архитектуре и теле человека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процентную частоту встречаемости золотого сечения в различных областях: архитектуре, человеческом теле, искусстве, природе, музыке, литературе, дизайне и науке.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Наиболее высокая встречаемость наблюдается в архитектуре и человеческом теле (70% и 60% соответственно).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множество примеров применения золотого сечения в архитектуре, природе и искусстве, а также в пропорциях человеческого тела. Мы увидели, что золотое сечение играет важную роль в эстетике и дизайне, и надеемся, что эта информация была для вас интересной и познавательной. До новых встреч!.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рассмотрим, как золотое сечение проявляется в архитектуре и природе, а также в пропорциях человеческого тела. Узнаем об историческом контексте этого понятия и примерах его использования в искусстве и дизайне интерьеров. Обсудим влияние золотого сечения на эстетику и восприятие объектов.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обзор золотого сечения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Возрождения учёные начали активно исследовать гармоничные пропорции, золотое сечение стало важной частью эстетики и математики.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Леонардо да Винчи, изучая пропорции человеческого тела, обнаружил, что отношение частей тела часто соответствует золотому сечению, например, соотношение длины частей лица и тела соответствует коэффициенту около 1,618.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архитектуре золотые пропорции применялись уже в Древнем Египте и античной Греции, где здания возводились с учётом гармоничных соотношений для достижения эстетически совершенных форм.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золотого сечения в архитектуре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самых известных примеров применения золотого сечения в архитектуре является Парфенон в Афинах, где пропорции основных элементов соответствуют этому принципу, обеспечивая визуальную гармонию. Например, высота храма относится к его длине как 1 к 1,618, что близко к числу золотого сечения.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архитектурные решения использовались и в других значимых сооружениях, например, при проектировании собора Notre-Dame de Paris, где учёт пропорций золотого сечения придаёт строению монументальность и величие.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Золотое сечение в пропорциях тела человека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Соотношение длин частей тела человека по золотому сечению можно проследить в строении многих костей и суставов.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длина кисти от запястья до основания среднего пальца составляет примерно 1,618 от расстояния от начала запястья до локтя.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соотношение встречается и в других частях тела, что позволяет предположить гармонию и баланс, заложенные в строении человека.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Анатомические особенности и золотое сечение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Золотое сечение — это математическое соотношение, равное примерно 1,618, которое можно встретить в различных пропорциях человеческого тела.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основные пропорции тела человека, такие как отношение длины предплечья к длине руки или длины стопы к росту, близки к золотому сечению. Эта закономерность была известна ещё древним грекам, и сегодня золотое сечение используется в архитектуре для создания гармоничных и эстетически приятных форм, что делает его не только математическим, но и эстетическим феноменом.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золотого сечения в искусстве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Леонардо да Винчи в своих работах активно применял принцип золотого сечения, например, в знаменитой «Джоконде» соотношение сторон соответствует числу 1,618.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архитектуре Парфенона в Афинах золотые пропорции чётко прослеживаются в отношении высоты и ширины здания, а также в пропорциях отдельных элементов.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теле человека точка пупа делит тело на две части, длины которых находятся в соотношении, близком к золотому сечению.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золотого сечения на эстетику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Золотое сечение, известное также как отношение примерно 1,618, является ключевым элементом гармонии и красоты в искусстве и архитектуре.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применение можно проследить в классических архитектурных сооружениях, таких как Парфенон в Афинах, где соотношение основных элементов составляет около 1,618.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человеческом теле пропорции, соответствующие золотому сечению, наблюдаются в соотношении частей лица и тела, что подтверждает его значимость в восприятии эстетики.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применения золотого сечения в современных зданиях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самых известных примеров применения золотого сечения в архитектуре является Парфенон в Афинах, где соотношение его основных элементов соответствует пропорциям золотого сечения с высокой точностью.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строительстве золотое сечение используется при проектировании зданий, например, в небоскрёбе Бурдж-Халифа в Дубае, высота которого составляет 828 метров, где архитектурные пропорции учитывают золотое сечение для достижения гармоничного и сбалансированного внешнего вида. Более того, золотое сечение применяется в планировке помещений, что позволяет создавать эстетически привлекательные и функциональные пространства, обеспечивая комфортное пребывание людей.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2026-08-20T20:27:49Z</dcterms:created>
  <dcterms:modified xsi:type="dcterms:W3CDTF">2026-08-20T20:27:49Z</dcterms:modified>
</cp:coreProperties>
</file>