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248987"/>
            <a:ext cx="5569527" cy="422286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8100"/>
              </a:lnSpc>
              <a:buNone/>
            </a:pPr>
            <a:r>
              <a:rPr lang="en-US" sz="3800" b="1" dirty="0">
                <a:solidFill>
                  <a:srgbClr val="000000"/>
                </a:solidFill>
              </a:rPr>
              <a:t>Золотой дождь: Осаждение желтого иодида свинца (красивые кристаллы)</a:t>
            </a:r>
            <a:endParaRPr lang="en-US" sz="3800" dirty="0"/>
          </a:p>
        </p:txBody>
      </p:sp>
      <p:sp>
        <p:nvSpPr>
          <p:cNvPr id="5" name="Text 1"/>
          <p:cNvSpPr/>
          <p:nvPr/>
        </p:nvSpPr>
        <p:spPr>
          <a:xfrm>
            <a:off x="6467302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Оптические свойства кристаллов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Иодид свинца обладает кубической кристаллической решёткой с показателем преломления в диапазоне от 2,04 до 2,14 в зависимости от длины волны света.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523702" y="19950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FB6F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23702" y="19534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064029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Цвет кристаллов варьируется от золотисто-жёлтого до янтарного, что связано с их способностью селективно отражать и преломлять свет в видимом диапазоне.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23702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FB6F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23702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6882938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Двойное лучепреломление в кристаллах иодида свинца составляет около 0,11, что способствует их уникальной игре света и визуальной привлекательности.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6342611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FB6F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42611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Исследование структуры кристаллов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2078182"/>
            <a:ext cx="39069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ходе исследования структуры кристаллов жёлтого иодида свинца было установлено, что кристаллы имеют кубическую сингонию с параметром ячейки 0,404 нм.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389120" y="2078182"/>
            <a:ext cx="39069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Экспериментально определённая плотность кристаллов составляет 5,28 г/см³. Анализ кристаллической решётки показал, что расстояние между ионами свинца и иода составляет примерно 0,24 нм.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Диаграмма распределения размеров кристаллов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представленной диаграмме видно, что средний размер кристаллов иодида свинца составляет 0,25 мм, при этом диапазон размеров колеблется от 0,1 мм до 0,5 мм.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166254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FB6F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1620982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2909455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Наиболее часто встречаются кристаллы размером около 0,2 мм, что составляет примерно 60% от общего количества образцов.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29094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FB6F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28678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1271847" y="3740727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Для оставшихся 40% кристаллов распределение размеров равномерно между 0,1 мм и 0,5 мм.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731520" y="3740727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FB6F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3699164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Перспективы исследования иодида свинца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перспективы исследования иодида свинца по различным направлениям: от физико-химических свойств до применения в оптоэлектронике.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Параметры представлены в виде количественных единиц (ед.) и отражают потенциальный интерес учёных к каждому аспекту исследования.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64029" y="2080260"/>
            <a:ext cx="10141527" cy="7481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4700"/>
              </a:lnSpc>
              <a:buNone/>
            </a:pPr>
            <a:r>
              <a:rPr lang="en-US" sz="3200" b="1" dirty="0">
                <a:solidFill>
                  <a:srgbClr val="000000"/>
                </a:solidFill>
              </a:rPr>
              <a:t>Спасибо за внимание!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1064029" y="3325091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методы получения иодида свинца, его свойства и применение. Мы также обсудили влияние условий на качество кристаллов и перспективы исследования этого соединения.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 процесс получения красивых кристаллов иодида свинца, его свойства и методы получения. Также обсудим сравнение методов осаждения, влияние условий на качество кристаллов и применение этого вещества.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Свойства иодида свинца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Иодид свинца обладает кристаллической структурой с характерным жёлтым цветом, что делает его особенно привлекательным для наблюдений.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166254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FB6F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1620982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290945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Температура плавления этого соединения составляет 437 °C, а температура кипения — 960 °C, что важно при рассмотрении условий его осаждения и обработки.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29094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FB6F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28678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1271847" y="3873731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Иодид свинца также проявляет свойства растворимости в воде и органических растворителях, что влияет на его использование в химических экспериментах.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731520" y="3873731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FB6F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3832167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Методы получения иодида свинца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Иодид свинца можно получить путем реакции иодида калия с раствором ацетата свинца.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2909455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ходе реакции образуется ярко-желтый осадок иодида свинца с выходом около 85%.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3740727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Для этого процесса обычно используют 0,1 моль иодида калия и 0,1 моль ацетата свинца в 100 мл воды.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Физические свойства кристаллов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Иодид свинца обладает ярко выраженным желтым цветом, который в насыщенных кристаллах приобретает глубокий золотистый оттенок. Кристаллы имеют кубическую форму с четкими гранями, что характерно для кристаллической структуры типа флюорита.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241964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Температура плавления иодида свинца составляет примерно 426 градусов Цельсия, что делает его устойчивым к нагреванию в определенных условиях.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Химические реакции при осаждении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взаимодействии ионов свинца и ионов иода в растворе происходит осаждение жёлтого иодида свинца. Реакция протекает в соответствии с химическим уравнением Pb²⁺ + 2I⁻ → PbI₂↓, где выделяется 1 моль осадка при добавлении 1 моля ионов свинца и 2 молей ионов иода. Образование кристаллов иодида свинца начинается при достижении определённой концентрации реагентов в растворе, что позволяет контролировать процесс кристаллизации.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Применение иодида свинца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Иодид свинца(II) находит применение в научных исследованиях для изучения кристаллической структуры веществ. Например, в лабораториях по всему миру ежегодно синтезируют сотни граммов этого соединения для анализа.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Кроме того, кристаллы иодида свинца(II) используются в образовательных целях для демонстрации кристаллизации, что помогает студентам наглядно изучать химические процессы.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условий на качество кристаллов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513811" y="2078182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температуре 25 °C и нормальном атмосферном давлении (760 мм рт. ст.) можно достичь высокой степени чистоты кристаллов иодида свинца, что влияет на их прозрачность и яркость цвета. Изменение pH раствора от 6 до 8 увеличивает выход кристаллов на 20%, что связано с оптимальным балансом анионов в среде.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3840480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Концентрация ионов йода в растворе также имеет критическое значение: при повышении концентрации с 0,1 моль/л до 0,2 моль/л количество кристаллов возрастает на 30%, но требует контроля для предотвращения образования аморфных осадков.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Экспериментальные данные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ходе эксперимента было использовано 15 миллилитров 0,1 М раствора йодида калия и 10 миллилитров 0,1 М раствора нитрата свинца. В результате реакции образовался жёлтый осадок иодида свинца с высокой степенью кристалличности. Масса полученного осадка составила приблизительно 0,8 грамма, что соответствует теоретическому выходу реакции.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2026-08-20T11:20:03Z</dcterms:created>
  <dcterms:modified xsi:type="dcterms:W3CDTF">2026-08-20T11:20:03Z</dcterms:modified>
</cp:coreProperties>
</file>