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26600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000" b="1" dirty="0">
                <a:solidFill>
                  <a:srgbClr val="000000"/>
                </a:solidFill>
              </a:rPr>
              <a:t>«Звёздная ночь» Ван Гога: постимпрессионизм и состояние души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«Звёздная ночь» в культуре и искусстве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«Звёздная ночь» Ван Гога, написанная в 1889 году, стала одним из самых узнаваемых и значимых произведений постимпрессионизма.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оказала глубокое влияние на развитие искусства XX века, вдохновляя художников различных направлений, таких как сюрреализм и экспрессионизм.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всему миру насчитывается более 100 художественных выставок, посвящённых Ван Гогу и его работам, где «Звёздная ночь» занимает центральное место.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Изучение восприятия картины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Исследование реакции зрителей на картину «Звёздная ночь» Ван Гога в различных музейных контекстах показало, что более 75% посетителей испытывают глубокие эмоциональные переживания при её созерцании. Анализ данных арт-сообществ в социальных сетях выявил, что свыше 300 000 публикаций и обсуждений посвящено этому произведению.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Художественные эксперты отмечают, что восприятие картины может меняться в зависимости от освещения и окружения, что подтверждено экспериментами с различными настройками экспозиции в музеях.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постимпрессионизма на современное искусство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Постимпрессионизм, зародившийся в конце XIX века, оказал значительное влияние на развитие современного искусства, обогатив его новыми выразительными средствами и техниками.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техника Ван Гога, использованная в «Звёздной ночи», с её динамичными мазками и яркими цветами, вдохновила множество художников XX века, таких как фовисты, которые начали активно применять насыщенность и контрастность, характерную для творчества постимпрессионистов. Среди наиболее заметных последователей можно выделить Анри Матисса, который использовал уроки постимпрессионизма для создания своих революционных композиций.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«Звёздной ночи» на эмоциональное состояние зрителя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картина «Звёздная ночь» Ван Гога влияет на эмоциональное состояние зрителя. Параметры диаграммы отражают процентное влияние на эмоции (спокойствие, вдохновение, тревога, размышления, радость).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Значения выражены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картину Ван Гога «Звёздная ночь» в контексте постимпрессионизма, изучили её художественные особенности и эмоциональное воздействие на зрителя. Мы также обсудили влияние этого произведения на искусство и культуру, подчеркнув его значимость в истории живописи.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картину «Звёздная ночь» Ван Гога, её место в постимпрессионизме и эмоциональное воздействие. Мы проанализируем цветовую палитру, символику звёздного неба и влияние природы на творчество художника. Также обсудим восприятие картины современниками и её влияние на искусство и культуру.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Биография Ван Гога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1853 году родился Винсент Ван Гог в Нидерландах.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1880-м годам он стал одним из самых ярких представителей постимпрессионизма, создав более 2100 произведений искусства.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«Звёздная ночь», написанная в 1889 году, является одним из наиболее известных его творений, отражающих его внутреннюю борьбу и эмоциональное состояние.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постимпрессионизма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Постимпрессионизм, начавшийся в конце XIX века, стал реакцией на импрессионизм с его акцентом на свет и цвет.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Такие художники, как Ван Гог, Сезанн и Гоген, стремились к более глубокому выражению эмоций и личных переживаний через искусство.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своих работах они использовали насыщенные цвета и экспрессивные формы, что отражало их внутренний мир и стремление к более глубокому осмыслению реальности.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Эмоциональное состояние художника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Эмоциональное состояние Винсента Ван Гога во время создания картины «Звёздная ночь» отражено в ярких, экспрессивных мазках и насыщенных цветах.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полотно стало воплощением бурных переживаний художника, его борьбы с внутренними демонами, а также стремления к гармонии с природой. По некоторым источникам, Ван Гог работал над «Звёздной ночью» с большой интенсивностью, вкладывая в неё более ста часов творческого труда.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Символика звёздного неба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картине «Звёздная ночь» Ван Гога небо представлено в виде вихря звёзд, словно вращающихся в ночном небе.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1000 мерцающих точек звёзд создают ощущение безграничности космоса и глубокого ночного неба. Это не просто визуальное изображение — оно передаёт эмоцию, чувство безграничной свободы и мистического величия, которое мастерски передано художником.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природы на творчество Ван Гога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Ван Гог создал более 2000 произведений, многие из которых были вдохновлены природой его окружения. Например, картина «Звёздная ночь» была написана под впечатлением от ночного неба и природы французского Арля, где художник прожил несколько месяцев.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Влияние природных мотивов и эмоций, вызванных наблюдением за природой, проявляется не только в цветовой гамме, но и в динамичных формах и эмоциях, которыми наполнены работы Ван Гога.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Реакция современников на «Звёздную ночь»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«Звёздная ночь» вызвала бурный резонанс среди современников Ван Гога.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Хотя при жизни художника его работы не получили широкого признания, после выставки в Париже в 1941 году около 100 тысяч посетителей галереи увидели эту картину.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Многие критики и зрители были поражены новаторством и эмоциональной глубиной произведения, что положило начало росту интереса к творчеству Ван Гога.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«Звёздной ночи» на современное искусство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«Звёздная ночь» Ван Гога, написанная в 1889 году, стала одной из самых влиятельных работ постимпрессионизма. Она вдохновила множество художников XX века, среди которых более 50 авторов создали свои интерпретации этого шедевра.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Влияние «Звёздной ночи» прослеживается в работах таких мастеров, как Эдвард Мунк и Винсент ван Гог в последующих своих творениях, что подтверждает её значимость для развития современного искусства.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2026-08-24T14:46:29Z</dcterms:created>
  <dcterms:modified xsi:type="dcterms:W3CDTF">2026-08-24T14:46:29Z</dcterms:modified>
</cp:coreProperties>
</file>