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67302" y="1248987"/>
            <a:ext cx="5569527" cy="523701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8100"/>
              </a:lnSpc>
              <a:buNone/>
            </a:pPr>
            <a:r>
              <a:rPr lang="en-US" sz="5600" b="1" dirty="0">
                <a:solidFill>
                  <a:srgbClr val="000000"/>
                </a:solidFill>
              </a:rPr>
              <a:t>3D-печать в строительстве: возможности, ограничения и перспективы</a:t>
            </a:r>
            <a:endParaRPr lang="en-US" sz="5600" dirty="0"/>
          </a:p>
        </p:txBody>
      </p:sp>
      <p:sp>
        <p:nvSpPr>
          <p:cNvPr id="5" name="Text 1"/>
          <p:cNvSpPr/>
          <p:nvPr/>
        </p:nvSpPr>
        <p:spPr>
          <a:xfrm>
            <a:off x="6467302" y="6483927"/>
            <a:ext cx="5403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Автор презентации: Presentacium.ru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68138" y="1248987"/>
            <a:ext cx="6816436" cy="7730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49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Введение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2768138" y="2327564"/>
            <a:ext cx="6650182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презентации мы рассмотрим применение 3D-печати в строительстве, включая её возможности, ограничения и перспективы. Обсудим технологии и материалы, используемые в 3D-печати, сравним традиционные и новые методы строительства, а также оценим экологические и экономические аспекты этой технологии.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Применение 3D-печати в строительстве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строительстве 3D-печать позволяет возводить объекты с высокой точностью: отклонение может составлять менее 0,1 мм.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6675120" y="1662545"/>
            <a:ext cx="4156364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За один рабочий день с помощью 3D-принтера можно напечатать до 50 квадратных метров стен, что значительно ускоряет процесс строительства. Уже сейчас около 10% строительных проектов по всему миру используют 3D-печать для создания прототипов и элементов конструкций.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Технологии 3D-печати в строительстве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За последние десять лет технологии 3D-печати в строительстве продемонстрировали впечатляющие результаты: более 100 проектов в различных странах мира. Использование 3D-принтеров позволяет сократить сроки строительства на 30–50% и снизить затраты на материалы до 30%. Применение 3D-печати особенно перспективно для возведения жилых и коммерческих объектов, где возможно создание индивидуальных архитектурных форм и оптимизация использования пространства.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84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Примеры проектов с использованием 3D-печати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2020 году в Нидерландах было начато строительство первого в мире 3D-печатного дома с использованием технологии строительной печати, который занимает площадь 84 квадратных метра и состоит из более чем 15 000 слоев материала. В Объединенных Арабских Эмиратах компания Rafael Vinoly Architects в 2019 году представила проект жилого комплекса Printhedra, где для возведения стен будет применяться 3D-печать, что позволит сократить сроки строительства на 50% и уменьшить затраты на 30–40%.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31520" y="2078182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CA7F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2036618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71847" y="3574473"/>
            <a:ext cx="9975273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Китае уже построено более 10 жилых домов с использованием 3D-печати, что свидетельствует о быстром развитии и внедрении технологии в строительную практику.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31520" y="3574473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CA7F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353290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2891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Материалы для 3D-печати в строительстве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строительстве для 3D-печати используются разнообразные материалы, такие как бетон, который может быть смешан с различными добавками для улучшения свойств, например, с фибро-наполнителями, где процентное содержание волокна варьируется от 0,5% до 3% от массы цемента.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574473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Также применяются композитные материалы, включающие полимерные связующие, что позволяет достигать прочности на сжатие до 50 МПа и более.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648393" y="4538749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Среди других материалов — специализированные пластики и металлические порошки, обеспечивающие высокую износостойкость и долговечность конструкций.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Технологии материалов для 3D-печати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Полимеры являются одними из наиболее часто используемых материалов для 3D-печати в строительстве, например, PLA и ABS, которые обладают высокой прочностью и устойчивостью к воздействию окружающей среды.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3241964"/>
            <a:ext cx="9975273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Металлические сплавы, такие как нержавеющая сталь или сплавы на основе никеля, находят применение в печати конструкций с высокими требованиями к прочности, достигая предела текучести до 400 МПа в некоторых марках. Бетонный композит также активно исследуется, его применение позволяет достигать прочности на сжатие свыше 50 МПа, что делает его перспективным для печати крупных строительных элементов.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Экологические аспекты 3D-печати в строительстве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При использовании 3D-печати в строительстве сокращается объём отходов на 50–70% по сравнению с традиционными методами возведения зданий. Это связано с минимизацией количества используемых материалов и уменьшением объёма демонтированных конструкций.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5636029" y="3740727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Кроме того, при правильном подходе к утилизации пластиков и других сырьевых компонентов, применяемых в 3D-печати, можно сократить выбросы углекислого газа на 30–40%.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24455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315884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Перспективы развития 3D-печати в строительстве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315884" y="2078182"/>
            <a:ext cx="3906982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Ожидается, что к 2030 году рынок 3D-печати в строительстве достигнет 7,7 миллиарда долларов, что в 15 раз больше текущего объёма. Применение 3D-печати позволяет сократить сроки строительства до 60%, при этом стоимость материалов может быть снижена на 30% по сравнению с традиционными методами.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389120" y="2078182"/>
            <a:ext cx="3906982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Более 20 стран уже внедряют технологии 3D-печати в строительство, что свидетельствует о растущем интересе к этой технологии.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2756" y="833351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Инновационные решения с использованием 3D-печати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232756" y="2078182"/>
            <a:ext cx="3325091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сфере строительства 3D-печать позволяет сократить сроки возведения объектов на 30–50%, обеспечивая при этом снижение материальных затрат на 15–30%.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232756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CA7F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32756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4389120" y="2078182"/>
            <a:ext cx="3325091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Среди инновационных решений выделяются дома, напечатанные на 3D-принтере, где скорость постройки достигает 1 кубического метра в час при высоте строения до 5 этажей.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4389120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CA7F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4389120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8545484" y="2078182"/>
            <a:ext cx="3325091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Эта технология также способствует реализации нестандартных архитектурных форм и решений, расширяя границы традиционного строительства.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8545484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CA7F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8545484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Экономические аспекты 3D-печати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3D-печать в строительстве позволяет сократить сроки возведения объектов на 30–50%, что приводит к уменьшению затрат на 20–30% по сравнению с традиционными методами. Экономическая эффективность технологии подтверждается снижением стоимости рабочей силы и материалов на 15–25%. К тому же, благодаря 3D-печати, можно избежать перерасхода материалов до 10% за счёт точного дозирования компонентов.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Анализ экономической эффективности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По данным исследований, использование 3D-печати в строительстве может снизить затраты на рабочую силу до 50%.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1271847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CA7F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271847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6675120" y="1662545"/>
            <a:ext cx="4156364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Расчеты показывают, что экономия на материалах при применении 3D-технологий достигает 30%. Ожидается, что внедрение 3D-печати позволит сократить сроки строительства на 30–50% и повысить производительность труда в строительной отрасли.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6675120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CA7F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675120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2891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Будущее 3D-печати в строительной отрасли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 диаграмме представлены доли применения 3D-печати в различных аспектах строительной отрасли: производство материалов (30 %), быстровозводимое жильё (25 %), декоративные элементы (20 %), архитектурные формы (15 %) и реконструкция/ремонт (10 %). Параметры измеряются в процентах от общего объёма применения технологии в строительстве.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064029" y="2080260"/>
            <a:ext cx="10141527" cy="7481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4700"/>
              </a:lnSpc>
              <a:buNone/>
            </a:pPr>
            <a:r>
              <a:rPr lang="en-US" sz="3200" b="1" dirty="0">
                <a:solidFill>
                  <a:srgbClr val="000000"/>
                </a:solidFill>
              </a:rPr>
              <a:t>Спасибо за внимание!</a:t>
            </a:r>
            <a:endParaRPr lang="en-US" sz="3200" dirty="0"/>
          </a:p>
        </p:txBody>
      </p:sp>
      <p:sp>
        <p:nvSpPr>
          <p:cNvPr id="4" name="Text 1"/>
          <p:cNvSpPr/>
          <p:nvPr/>
        </p:nvSpPr>
        <p:spPr>
          <a:xfrm>
            <a:off x="1064029" y="3325091"/>
            <a:ext cx="9975273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Спасибо за внимание. В этой презентации мы рассмотрели основные аспекты применения 3D-печати в строительстве, включая технологии, материалы, экологические и экономические аспекты. Надеемся, что информация была полезной и вдохновит вас на дальнейшие исследования в этой области.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2026-09-17T18:37:25Z</dcterms:created>
  <dcterms:modified xsi:type="dcterms:W3CDTF">2026-09-17T18:37:25Z</dcterms:modified>
</cp:coreProperties>
</file>