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09855" y="2487584"/>
            <a:ext cx="5926975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Аддитивные технологии: </a:t>
            </a:r>
            <a:pPr algn="r" indent="0" marL="0">
              <a:lnSpc>
                <a:spcPts val="8100"/>
              </a:lnSpc>
              <a:buNone/>
            </a:pPr>
            <a:r>
              <a:rPr lang="en-US" sz="36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3D-печать в промышленности</a:t>
            </a:r>
            <a:pPr algn="r" indent="0" marL="0">
              <a:lnSpc>
                <a:spcPts val="8100"/>
              </a:lnSpc>
              <a:buNone/>
            </a:pPr>
            <a:r>
              <a:rPr lang="en-US" sz="3600" dirty="0">
                <a:solidFill>
                  <a:srgbClr val="000000"/>
                </a:solidFill>
              </a:rPr>
              <a:t>
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применение 3D-печати в промышленности, виды используемых технологий и принтеров. Обсудим преимущества и экономическую эффективность, а также инновационные аспекты и примеры использования в машиностроении, аэрокосмической отрасли и медицине. Также затронем материалы для 3D-печати, сравнение с традиционными методами и перспективы развития этой технологии.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3D-печати в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объём производства с использованием 3D-печати в мировой промышленности увеличился на 200%, достигнув более 1 миллиона единиц продукции в год.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индустрии 3D-печать позволяет сократить время производства деталей на 30–50%, а также снизить затраты на 20–40%.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аэрокосмической отрасли уже более 20% компонентов производится с помощью аддитивных технологий, что повышает надёжность и качество конечной продукции.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3D-принтеров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Существует несколько видов 3D-принтеров, которые отличаются технологиями печати. Например, FDM-принтеры (около 60% рынка) используют метод послойного наложения термопласта, в то время как SLA-принтеры (около 30% рынка) применяют светоотверждаемые материалы. Помимо этого, выделяют SLS-принтеры, использующие технологию спекания порошковых материалов, которые занимают около 10%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Сферы применения 3D-печати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промышленности 3D-печать уже используется для создания прототипов и мелких деталей, снижая время разработки новых моделей на 30–40% и сокращая затраты на 15–25%.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аэрокосмической отрасли технология позволяет изготавливать сложные компоненты для самолётов, например, элементы двигателей, что уменьшает вес конструкции на 10–20% и повышает её надёжность. В медицине 3D-печать применяется для производства индивидуальных протезов и имплантатов, улучшая качество жизни пациентов и ускоряя процесс реабилитации.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Материалы для 3D-печати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1000 различных материалов применяются в 3D-печати, включая полиамиды, которые составляют около 30% от общего числа используемых материалов.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Металлические порошки, такие как нержавеющая сталь (например, марки 316L), составляют примерно 15% от общего объема используемых материалов и широко применяются в аэрокосмической промышленности. Среди популярных полимеров выделяется ABS-пластик, который используется в более чем 40% любительских и профессиональных 3D-принтеров благодаря своей прочности и универсальности.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3D-печати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сфере 3D-печати активно используются несколько технологий, включая FDM (Fused Deposition Modeling), где материалы плавятся и накладываются слоями с высокой точностью до 0,1 мм.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Стереолитография (SLA) позволяет создавать объекты путём фотополимеризации с разрешением до 25 микрон, что обеспечивает высокую детализацию. Рынок 3D-принтеров демонстрирует рост: к 2025 году прогнозируется увеличение количества устройств более чем на 50% по сравнению с 2021 годом.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Экономическая эффективность 3D-печати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затрат на производство деталей в среднем на 30–50% благодаря минимизации отходов материалов и уменьшению времени на переналадку оборудования. Сокращение времени производственного цикла на 20–30%, что позволяет увеличить производительность и сократить сроки вывода продукции на рынок.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Экономическая эффективность 3D-печати подтверждается более чем 50 успешными кейсами внедрения в различных отраслях, где достигнуто снижение общих производственных издержек на 15–25%.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3D-печати в машиностроении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машиностроении 3D-печать активно применяется для создания прототипов и деталей сложной формы.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компании используют аддитивные технологии для производства до 50% мелких деталей в некоторых моделях автомобилей, что позволяет сократить время разработки новых продуктов до 30–50%.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13973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3D-печать используется для создания индивидуальных компонентов, что снижает затраты на производство на 20–40% по сравнению с традиционными методами.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3D-печать в аэрокосмической отрасли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объём производства деталей для аэрокосмической отрасли с использованием 3D-печати увеличился более чем в пять раз, достигнув показателя в 25 тысяч единиц в год.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аддитивных технологий позволяет сократить время производства на 30–50% и уменьшить количество отходов на 50–70% по сравнению с традиционными методами.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более 30 компаний по всему миру активно внедряют 3D-печать для создания прототипов и серийного производства аэрокосмических компонентов.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Использование 3D-печати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более 50 тысяч 3D-печатных имплантатов было использовано в медицинских процедурах по всему миру. Применение 3D-печати в медицине позволяет создавать индивидуальные протезы и имплантаты с точностью до миллиметра, что значительно улучшает качество жизни пациентов. В частности, 3D-печать применяется для создания деталей для кардиостимуляторов, которые имеют более 90% совпадения с оригинальными частями, что гарантирует их надёжность и совместимость.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Проблемы и перспективы 3D-печати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3D-печать активно внедряется в различные отрасли промышленности, но существуют проблемы, такие как высокая стоимость оборудования и материалов, что ограничивает массовое применение технологии в среднем и малом бизнесе.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стоимость 3D-принтера начального уровня может варьироваться от 10 000 до 100 000 долларов, в зависимости от модели и функциональности.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Однако, несмотря на эти трудности, перспективы 3D-печати в промышленности весьма оптимистичны: прогнозируется, что к 2025 году мировой рынок 3D-печати достигнет 35 миллиардов долларов, что демонстрирует растущий интерес и инвестиции в эту технологию.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3D-печати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сфер применения 3D-печати в промышленности: создание прототипов и производство компонентов занимают значительную часть (по 20 и 20% соответственно), следом идут специальные материалы, исследования и разработки, образовательные программы, а также применение в других сферах — по 15, 15 и 10% соответственно. Это отражает растущее использование аддитивных технологий в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аддитивных технологий, включая применение 3D-печати в различных отраслях промышленности, виды 3D-принтеров и преимущества данной технологии. Мы также обсудили материалы, технологии и экономическую эффективность 3D-печати, а также инновации и перспективы её развития.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2026-09-30T19:55:25Z</dcterms:created>
  <dcterms:modified xsi:type="dcterms:W3CDTF">2026-09-30T19:55:25Z</dcterms:modified>
</cp:coreProperties>
</file>