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Акции: виды, доходность, оценка стоимости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рассмотрим виды акций, их доходность и методы оценки стоимости. Обсудим основные виды акций, понятия доходности и сравнительный анализ. Также разберём фундаментальный и технический анализы, факторы, влияющие на доходность, риски и стратегии инвестирования в акции.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виды акций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классификации по правам акционеров, выделяют обыкновенные и привилегированные акции.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Обыкновенные акции составляют более 90% всех эмитируемых акций в большинстве компаний, предоставляя право голоса на собраниях акционеров. Привилегированные акции гарантируют фиксированный дивиденд в размере 10–15%, однако их владельцы не имеют права голоса по большинству вопросов, за исключением случаев, предусмотренных уставом компании.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Доходность акций: основные понятия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Доходность акций измеряется в процентах и показывает, насколько увеличилась стоимость вложений за определённый период.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если акция куплена за 100 рублей и через год её цена составила 110 рублей, доходность составит 10%. При расчёте учитываются не только изменения цены, но и дивиденды, которые могут достигать, например, 5–7% от стоимости акции.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оценки стоимости акций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Метод дисконтирования будущих доходов позволяет оценить текущую стоимость акций, учитывая ожидаемые дивиденды и темпы роста компании.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при расчёте может использоваться ставка дисконтирования в 10%, что позволяет получить реальную картину стоимости акций.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применяется сравнительный анализ, где для оценки берутся мультипликаторы, такие как P/E (цена акции к прибыли на акцию), которые могут варьироваться от 10 до 30 в зависимости от отрасли.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Фундаментальный анализ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Фундаментальный анализ основывается на изучении финансовых показателей компании, таких как выручка, чистая прибыль и активы.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анализ коэффициента P/E (цена акции к прибыли на акцию) позволяет оценить степень переоценки или недооценки акций на рынке.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00673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Обычно значение P/E ниже 15 считается более привлекательным для инвесторов, однако для точного анализа важно учитывать отраслевую специфику и тенденции рынка.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Технический анализ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Технический анализ акций включает изучение исторических данных о ценах и объёмах торгов.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помощью различных индикаторов и графиков трейдеры определяют тенденции рынка.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740727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скользящие средние помогают выявить направления движения цены, а уровни поддержки и сопротивления указывают на возможные точки входа и выхода из сделок.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Оценка стоимости на основе мультипликаторов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оценки стоимости акций применяются мультипликаторы, такие как P/E (цена/прибыль), P/B (цена/балансовая стоимость) и EV/EBITDA. Например, при P/E равном 20, инвестор платит 20 единиц за каждую единицу прибыли компании. Мультипликатор P/B может показывать, что акции компании торгуются с коэффициентом 3, что может быть высоким или низким в зависимости от отрасли.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410648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Использование мультипликаторов позволяет проводить сравнительный анализ компаний и делает процесс оценки более прозрачным и обоснованным.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Факторы влияющие на доходность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период экономического роста средние темпы роста промышленного производства в развитых странах достигают 2–3% в год, что благоприятно сказывается на доходах компаний и повышает их дивидендные выплаты на 10–15%.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Уровень инфляции в 5% и выше может существенно снижать реальную доходность акций, уменьшая покупательную способность доходов инвесторов и снижая их готовность к риску. Колебания процентных ставок на рынке, например, увеличение ставок на 2–3 процентных пункта, могут вызвать переток капитала из акций в более надёжные инструменты, такие как облигации, что также негативно влияет на рыночную стоимость акций и их доходность.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Риски инвестирования в акции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Инвестирование в акции сопряжено с риском колебания цен, который может достигать 20–30% в краткосрочной перспективе.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среднем за период с 2000 по 2020 год фондовый рынок в разных странах демонстрировал убытки в 20% в 7 из 21 года.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740727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существует риск недополучения прибыли, который в некоторых случаях может составить до 10% годовых при неправильном подборе акций или чрезмерном использовании кредитного плеча.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740727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699164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Портфельная доходность акций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период с 2018 по 2022 год среднегодовая доходность портфеля акций составила 12%, при этом колебания достигали 15% в разные годы. В 2020 году, несмотря на общую волатильность рынка, доходность портфеля акций крупных компаний выросла на 8% по сравнению с предыдущим годом.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последние пять лет диверсифицированный портфель акций показал среднюю доходность выше на 3% по сравнению с портфелем, сосредоточенным на акциях одного сектора.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Стратегии инвестирования в акции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Диверсификация портфеля является ключевым элементом стратегии инвестирования в акции.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Распределение вложений между 15–20 компаниями из разных отраслей снижает риски и обеспечивает стабильный доход. Например, за последние 5 лет средний годовой рост портфелей, использующих эту стратегию, составил 8–12%.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Преимущества и недостатки инвестирования в акции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Инвестирование в акции имеет как преимущества, так и недостатки.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290945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Основные преимущества включают потенциальную высокую доходность (45%) и возможность диверсификации (15%).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Однако существуют риски, такие как потеря инвестиций (35%), необходимость глубоких знаний (7%) и сложность оценки (относится к необходимости глубоких знаний).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различные аспекты инвестирования в акции, включая виды акций, их доходность, методы оценки стоимости и стратегии инвестирования. Мы надеемся, что представленная информация будет полезна для вашего дальнейшего изучения и применения в практике инвестирования.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2026-09-13T14:40:19Z</dcterms:created>
  <dcterms:modified xsi:type="dcterms:W3CDTF">2026-09-13T14:40:19Z</dcterms:modified>
</cp:coreProperties>
</file>