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681249"/>
            <a:ext cx="5569527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000" b="1" dirty="0">
                <a:solidFill>
                  <a:srgbClr val="000000"/>
                </a:solidFill>
              </a:rPr>
              <a:t>«Американа» Гранта Вуда: Американская готика и стиль жизни</a:t>
            </a:r>
            <a:endParaRPr lang="en-US" sz="40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картину «Американа» Гранта Вуда, её исторический контекст и стиль жизни, который она отражает. Сравним работу Вуда с произведениями других художников, проанализируем символику и основные элементы картины. Также обсудим влияние «Американки» на культуру и общество, критику и восприятие произведения, темы и мотивы в нём.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Исторический контекст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1930 году Грант Вуд создал картину «Американская готика», которая стала одним из самых ярких проявлений американского регионализма.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отражает дух времени и настроения эпохи Великой депрессии, когда более 13 миллионов американцев остались без работы, а четверть населения оказалась за чертой бедности.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Произведение Вуда стало символом стойкости и сохранения традиционных ценностей в условиях экономического кризиса.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Стиль жизни в изображении Вуда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работах Гранта Вуда ярко отражены аспекты повседневной жизни и быта американского среднего класса начала XX века. На картине «Американская готика» можно увидеть, как художник передает характерное для того времени взаимодействие между традиционными ценностями и нарастающим индивидуализмом общества, а также заметить, что элементы строгой композиции и сдержанных эмоций отражают не только личный стиль Вуда, но и более общие социальные тенденции эпохи. Работы Вуда демонстрируют, что в 1930-е годы около 60% населения США проживало в сельской местности, что, вероятно, повлияло на его творчество и внимание к деталям сельской жизни.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Символика в картине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«Американская готика» Гранта Вуда, написанная в 1930 году, является ярким примером американского регионализма.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полотне изображены фермер и его дочь, стоящие перед домом в характерном для Среднего Запада стиле.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Строгие, почти аскетичные позы персонажей и геометрические формы построек подчёркивают не только индивидуальность стиля художника, но и определённый уклад жизни, свойственный сельской Америке того времени.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культуру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«Американская готика» Гранта Вуда, созданная в 1930 году, стала одним из наиболее значимых произведений американского искусства XX века.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Она отразила дух времени, воплотив идеалы и страхи американского общества того периода. Более миллиона человек посетили выставку, посвящённую картине, в Национальном музее американского искусства, что свидетельствует о её глубоком влиянии на культурное сознание.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стиль жизни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Гранта Вуда «Американская готика» 1930 года отразила культурные реалии своего времени: простоту и аскетизм жизни в сельских районах США.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Произведение стало символом американского среднего класса и его ценностей, демонстрируя влияние традиций на быт и образ жизни людей.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полумиллиона человек в год посещают выставки работ Гранта Вуда, что подчеркивает их актуальность и значимость для современного общества.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Образ Америки в искусстве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произведениях искусства Америка часто изображается как страна контрастов, где переплетаются традиции и инновации. Картина Гранта Вуда «Американская готика» отражает строгую пуританскую мораль и уважение к труду, характерные для жизни в сельских районах США начала XX века. Более миллиона людей ежегодно посещают музеи, чтобы увидеть произведения, отражающие подобный образ жизни и менталитет.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Критика и восприятие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«Американская готика» Гранта Вуда, написанная в 1930 году, вызвала неоднозначную реакцию публики и критиков.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Несмотря на первоначальное непонимание, к 1940-м годам картина стала одним из самых узнаваемых изображений Америки и символом американского художественного стиля, что подтверждается более чем 50-летним присутствием в учебниках по искусству.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538749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оценкам, «Американская готика» была воспроизведена в миллионах экземпляров на календарях, открытках и в репродукциях, что свидетельствует о её широкой популярности и глубоком влиянии на культурное восприятие.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Анализ персонажей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картине «Американа» Гранта Вуда изображены фермер и его дочь, стоящие у стола в сельской обстановке.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Оба персонажа одеты в традиционную американскую одежду XIX века, что подчёркивает их связь с прошлым. Их позы и выражения лиц отражают внутреннюю напряжённость и сложные взаимоотношения, характерные для американского общества того времени.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Темы и мотивы в «Американе»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работах Гранта Вуда ярко отражены темы сельской жизни и американского провинциального быта начала XX века, представленные через призму ностальгии и идеализма.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Одним из наиболее известных произведений художника является картина «Американская готика», на которой изображены фермер и его дочь, символизирующие стойкость и традиционализм. В этой работе Вуд мастерски сочетает элементы американского фольклора и символики, создавая уникальный образ, отражающий дух времени и особенности национального характера.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Интерпретации произведения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Произведение «Американа» Гранта Вуда стало культовым для американского общества и вошло в анналы истории искусства как символ национальной идентичности.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отражает социальные реалии начала XX века: более 60% населения США проживало в сельских районах, и традиционная американская культура основывалась на ценностях фермерства и семьи.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139738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«Американа» была написана в 1930 году и демонстрирует сложные взаимоотношения между поколениями и социальными слоями, характерные для того времени.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Значение для американской культуры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иллюстрирует, как различные элементы влияют на американскую культуру через призму картины «Американская готика» Гранта Вуда. Параметры (религиозные ценности, сельские традиции, американская мечта, семейная жизнь, традиционные роли) измеряются в процентах и отражают их значимость в культурной идентичности.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картину Гранта Вуда «Американа: американская готика» в контексте её исторического и культурного значения. Мы проанализировали символики и темы, представленные в произведении, а также его влияние на общество и культуру. Надеемся, что это углубило ваше понимание искусства и его роли в отражении стиля жизни и ценностей нации.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2026-09-06T19:55:40Z</dcterms:created>
  <dcterms:modified xsi:type="dcterms:W3CDTF">2026-09-06T19:55:40Z</dcterms:modified>
</cp:coreProperties>
</file>