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681249"/>
            <a:ext cx="5569527" cy="32087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Аналоговые и цифровые микросхемы: сравнение и области применения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Области применения цифровых микросхем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80% современных электронных устройств, таких как смартфоны и ноутбуки, используют цифровые микросхемы, которые обеспечивают высокую скорость обработки данных и энергоэффективность.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автомобильной промышленности цифровые микросхемы применяются в системах управления двигателем и трансмиссией, что позволяет повысить эффективность и надёжность работы, сокращая количество отказов до 30%. Также цифровые микросхемы активно используются в промышленности для автоматизации производственных процессов, где их применение позволяет увеличить производительность на 20–30% и сократить время наладки оборудования.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аналоговых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2025 году рынок аналоговых микросхем достигнет 38,6 миллиарда долларов, увеличившись на 6,5% по сравнению с 2020 годом.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обусловлено растущим спросом в таких ключевых отраслях, как телекоммуникации и потребительская электроника, где применение аналоговых технологий критически важно для обеспечения высокой точности и надёжности устройств.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538749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прогнозируется рост числа инноваций в области аналоговой обработки сигналов, что позволит создать более эффективные и энергоэффективные микросхемы.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цифровых микросхем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 2025 году ожидается, что мировой рынок цифровых микросхем достигнет 600 миллиардов долларов, что на 25% больше, чем в 2020 году.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Увеличение прогнозируется за счёт растущего спроса на мобильные устройства и Интернет вещей, где цифровые микросхемы обеспечивают более высокую производительность и энергоэффективность по сравнению с аналоговыми, что подтверждается текущими тенденциями на рынке.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Ожидается, что к 2030 году доля цифровых микросхем в общем объёме производства микросхем достигнет 85%, что подчёркивает их доминирующую роль в современных технологиях.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Выводы по сравнению аналоговых и цифровых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Аналоговые микросхемы преимущественно используются в аудиооборудовании (25%) и измерительных приборах (20%), тогда как цифровые микросхемы более востребованы в вычислительной технике (30%), автомобильной электронике (15%) и промышленной автоматизации (10%).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 (%) и отражают долю применения микросхем в различных областях.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характеристики и области применения аналоговых и цифровых микросхем, а также обсудили их преимущества и недостатки. Это поможет вам лучше понять различия между ними и их потенциал в различных электронных устройствах.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различия между аналоговыми и цифровыми микросхемами, их определения и области применения. Обсудим преимущества и недостатки каждого типа, а также перспективы их развития. Особое внимание уделим примерам использования аналоговых и цифровых микросхем в различных сферах.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аналоговых микросхем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Аналоговые микросхемы — это интегральные схемы, предназначенные для обработки непрерывных аналоговых сигналов.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широко используются в различных устройствах, включая аудиотехнику, где обеспечивают высококачественное воспроизведение звука. Например, в усилителях звуковых сигналов применяются микросхемы, способные работать с сигналами до 10 В с точностью до 0,1%.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EEEF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E5E5E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Определение цифровых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Цифровые микросхемы — это электронные схемы, предназначенные для обработки и хранения двоичной информации, представленной в виде логических 0 и 1.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Они состоят из транзисторов и других элементов, объединённых в логические схемы, которые могут выполнять операции над двоичными числами.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00673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высокой скорости обработки данных и точности выполнения операций, цифровые микросхемы находят широкое применение в вычислительной технике, системах управления и связи, где требуется обработка больших объёмов информации.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цифровых микросхем: примеры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автомобильной промышленности цифровые микросхемы обеспечивают стабильную работу электронных систем управления двигателем. Например, микроконтроллеры с тактовой частотой до 180 МГц широко применяются в современных автомобилях для управления функциями двигателя, что позволяет достичь экономии топлива до 10% и снизить выбросы вредных веществ на 15%.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Цифровые микросхемы также активно используются в медицинской технике, где важна высокая точность и надежность, например, в кардиостимуляторах и диагностических устройствах.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аналоговых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Аналоговые микросхемы обеспечивают высокую точность обработки сигналов, достигающую ±0,1% в некоторых моделях, что критично для многих приложений, включая медицинские приборы и аудиотехнику.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низкому уровню шума, составляющему менее 1 мкВ в отдельных компонентах, они минимизируют искажения сигнала. Кроме того, аналоговые микросхемы отличаются быстрым временем отклика — в некоторых устройствах оно достигает нескольких микросекунд, что позволяет эффективно обрабатывать динамические сигналы.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Недостатки аналоговых микросхем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Высокая чувствительность к внешним воздействиям, таким как температура и влажность, снижает стабильность работы аналоговых микросхем. Погрешности в измерениях, достигающие 5–10%, ограничивают точность аналоговых сигналов.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Меньшая степень интеграции по сравнению с цифровыми аналогами приводит к увеличению сложности и стоимости проектирования сложных схем.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цифровых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высокой степени интеграции цифровых микросхем, на одном кристалле может размещаться до нескольких миллиардов транзисторов, что обеспечивает их высокую производительность и позволяет создавать компактные устройства. Время отклика цифровых схем измеряется в наносекундах, что делает их идеальными для применения в системах, требующих быстрой обработки данных, например, в процессорах современных компьютеров, где частота работы может достигать десятков гигагерц.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цифровые микросхемы отличаются стабильностью работы и надёжностью, что снижает вероятность ошибок и повышает долговечность устройств.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Области применения аналоговых микросхем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аналоговых микросхемах обрабатывается непрерывный сигнал, что делает их незаменимыми в системах измерения и контроля физических параметров, таких как температура, давление и напряжение, где требуется высокая точность и чувствительность.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аудиотехнике доля аналоговых микросхем составляет около 30%, обеспечивая высокое качество звука и минимальные искажения сигнала. Также аналоговые микросхемы активно применяются в медицинской технике, например, в кардиомониторах, где они обеспечивают обработку и анализ биопотенциалов с точностью до 0,1 мВ.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2026-09-02T14:27:11Z</dcterms:created>
  <dcterms:modified xsi:type="dcterms:W3CDTF">2026-09-02T14:27:11Z</dcterms:modified>
</cp:coreProperties>
</file>