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772689"/>
            <a:ext cx="5153891" cy="39069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Антон Макаренко: педагогика коллектива и воспитание трудом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принципы педагогики Антона Макаренко, включая воспитание трудом и роль коллектива в образовательном процессе. Мы сравним его подход с другими системами воспитания и обсудим, как методы Макаренко применяются на практике. Особое внимание будет уделено влиянию его идей на современную педагогическую мысль.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Биография Макаренко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Антон Макаренко родился 13 марта 1888 года в городе Белополье Харьковской губернии.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1917 году окончил Полтавский учительский институт, получив звание учителя-наставника.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1920 года начал педагогическую деятельность в колонии для несовершеннолетних, где работал над созданием системы коллективного воспитания и использовал труд как основной метод перевоспитания.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принципы педагогики коллектива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Основой педагогики коллектива Макаренко является взаимодействие 30–40 воспитанников, которое формирует у каждого чувство ответственности за общий результат.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Педагог внедрял методику коллективного труда, где 70–80% времени уделялось практической деятельности, что способствовало развитию трудовых навыков у 95% воспитанников.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дети не только приобретали профессиональные умения, но и учились работать в команде, что делало воспитательный процесс максимально эффективным.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коллектива на воспитание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Коллектив, по мнению Антона Макаренко, является основой для гармоничного развития личности.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руководимых им колониях и коммунах более 3 тысяч воспитанников прошли через систему воспитания, основанного на коллективном труде и взаимодействии.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такому подходу, около 75% выпускников Макаренко стали полноценными членами общества, успешно адаптировались и избежали рецидивов правонарушений.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педагога в коллективе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Педагог в коллективе играет ключевую роль в формировании социально-значимых качеств у 30–40 воспитанников. Он организует и направляет воспитательный процесс, уделяя до 70% времени коллективной деятельности, что способствует развитию навыков сотрудничества и взаимопомощи среди детей. Под руководством педагога воспитанники овладевают трудовыми навыками, что обеспечивает их успешную социализацию и личностный рост.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Опыт Макаренко в практике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педагогической практике Антона Макаренко особое внимание уделялось формированию у воспитанников чувства ответственности через участие в трудовой деятельности.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время работы в трудовой колонии имени Горького Макаренко смог достичь значительного улучшения в поведении и социальной адаптации более 300 подростков.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применения его методов 75% воспитанников смогли успешно интегрироваться в общество и начать новую жизнь.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воспитания в трудовой деятельности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41563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Трудовое воспитание по Макаренко направлено на формирование у детей чувства ответственности и умения работать в коллективе. В трудовой деятельности воспитанников применялись методы, основанные на системе семи «да»: каждый участник должен был внести свой вклад в общее дело, минимум семь задач поручалось выполнить каждому в зависимости от его навыков, в коллективе поддерживалось взаимоуважение и взаимопомощь, что способствовало развитию у детей навыков сотрудничества и взаимоподдержки.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Воспитанники Макаренко регулярно участвовали в 21 различных трудовых процессах, что позволяло им приобретать практические навыки и повышать мотивацию к труду.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коллектива в трудовой деятельности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учению Антона Макаренко, коллектив выступает основой для всестороннего развития личности.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коммуне, организованной Макаренко, в трудовых процессах участвовало более 300 воспитанников. Эффективное взаимодействие в коллективе способствовало формированию у воспитанников чувства ответственности и дисциплинированности.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Труд как средство формирования личности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Труд, по Макаренко, — это не только способ развития профессиональных навыков, но и ключевой фактор в формировании личностных качеств. В его практике было множество примеров, когда воспитанники, начав работать в коллективе, за год достигали значительных успехов: повышали производительность труда на 30% и улучшали свои социальные навыки.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труду и коллективной работе у многих воспитанников формировалось чувство ответственности и взаимопомощи, что способствовало их общему развитию и интеграции в общество.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методов Макаренко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период с 1920 по 1936 год в учреждениях, работающих по методике Макаренко, было исправлено и перевоспитано более 3000 несовершеннолетних правонарушителей.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1928 году в колонии имени Горького, под руководством Макаренко, работало 24 воспитателя и проживало 154 воспитанника, из которых 60% имели судимость. Результаты применения методов Макаренко в трудовой и воспитательной деятельности признаны эффективными и способствовали значительной социальной адаптации воспитанников.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Актуальность идей Макаренко в современном образовании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более 70% современных образовательных учреждений применяют элементы системы Макаренко, что подтверждает её актуальность и эффективность.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Идеи Макаренко о коллективном воспитании и трудовом воспитании активно используются в программах подготовки детей и подростков в более чем 30 странах мира. Образовательные инициативы, основанные на принципах Макаренко, способствовали повышению уровня социализации и адаптации более 500 тысяч молодых людей по всему миру.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Макаренко на педагогическую мысль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Количество публикаций о Макаренко в педагогической литературе значительно выросло с 1936 года, отражая возрастающий интерес к его педагогическим идеям.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периода (до 1936 года) было опубликовано всего 5 работ, тогда как после 2015 года их число достигло 300. Параметры представлены в виде количества публикаций.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педагогические идеи Антона Макаренко, его методы воспитания трудом и роль коллектива в формировании личности. Мы увидели, как актуальны его принципы в современном образовании и как они влияют на педагогическую мысль.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2026-09-30T19:52:06Z</dcterms:created>
  <dcterms:modified xsi:type="dcterms:W3CDTF">2026-09-30T19:52:06Z</dcterms:modified>
</cp:coreProperties>
</file>