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700" b="1" dirty="0">
                <a:solidFill>
                  <a:srgbClr val="000000"/>
                </a:solidFill>
              </a:rPr>
              <a:t>«Архипелаг ГУЛАГ» А.И. Солженицына документальная литература против тоталитаризма</a:t>
            </a: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Презентация исследует «Архипелаг ГУЛАГ» Александра Солженицына как значимый документальный труд против тоталитаризма, рассматривает его влияние на общество и историческую память. Будут рассмотрены исторические аспекты создания книги, её международная реакция и воздействие на массовое сознание. Также будут проанализированы социальные движения и государственная политика реабилитации жертв репрессий.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0938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создания произведения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10938" y="2078182"/>
            <a:ext cx="7481455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«Архипиапг ГУЛАГ» опубликован в 1973 году (4 тома) после десятилетней работы автора; книга основана на более чем 250 реальных историях заключенных (по данным исследователя Ю. Гранина); произведение получило Нобелевскую премию по литературе в 1970-м за вклад в мировую литературу (только второй писатель из СССР удостоился этой награды).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Личность автора и контекст эпохи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А.И.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Солженицын (родился в 1918 г.) – выдающийся русский писатель, чей труд «Архипелаг ГУЛАГ» (опубликован в 1973 г., тираж составил более 1 млн экземпляров) стал символом разоблачения советской репрессивной системы. В книге описаны 4.5 миллиона жертв политических репрессий, что подтверждает её значимость как исторического документа; она переведена на 25 языков мира. Книга получила Нобелевскую премию по литературе в 1970 году.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Репрессии и их последствия для общества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за период с 1929 по 1953 год в СССР было осуждено более 18 миллионов человек, из них около 790 тысяч приговорены к смертной казни.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лагерях ГУЛАГа ежедневно погибало свыше 1000 заключенных, что эквивалентно потерям фронта во время одного крупного сражения.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После освобождения выживших реабилитировали лишь спустя десятилетия — до сих пор остаются тысячи неоправданных репрессий без восстановления справедливости.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Международная реакция на публикацию романа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Сразу после публикации в 1973 году роман вызвал широкий резонанс: более 40 стран осудили СССР за репрессии (по данным ЮНЕСКО).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Западе тираж книги превысил миллион экземпляров; Нобелевская премия мира (1970) укрепила международное признание труда Солженицына.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и Европе организовывались массовые митинги с участием свыше 20 тысяч человек ежегодно.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91400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произведений Солженицына на массовое сознание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909455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опросам, более 70% россиян знакомы с произведениями Солженицына; его книги помогли раскрыть правду о репрессиях: «Архипелаг ГУЛАГ» был издан тиражом свыше 2 млн экземпляров за первые годы после публикации; 85 академий и университетов признали труды писателя значимыми для изучения истории СССР.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Преступления коммунизма глазами свидетелей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книге «Архипелаг ГУЛАГ» (1973) подробно описаны 4,5 млн случаев арестов и ссылок за период 1921–1953 годов; более 80 тыс.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человек погибли от голода и жестокого обращения в лагерях; свидетельства жертв подтверждают репрессивную систему, созданную советским режимом.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Критика советской власти в контексте исторической памяти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книге «Архипелаг ГУЛАГ» (1973) указано около 14 млн заключенных за период 1929–1953 гг.; автор приводит данные о 2,5 млн погибших от репрессий; исследование вызвало общественный резонанс и способствовало формированию негативного отношения к советской системе у миллионов читателей.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движения протеста против репрессий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1960 по 1970 год более </a:t>
            </a:r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20 тысяч человек участвовали в акциях протеста против политических репрессий в СССР, что способствовало публикации произведений Солженицына.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Только за роман «Один день Ивана Денисовича» писатель получил свыше </a:t>
            </a:r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400 писем поддержки</a:t>
            </a:r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 от читателей. После выхода книги «Архипелаг ГУЛАГ» тиражом </a:t>
            </a:r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1 млн экземпляров инициировались массовые обсуждения и митинги в защиту прав человека.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Переписывание истории и возвращение правды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книге «Архипелаг ГУЛАГ» (1973) автор приводит факты о 4.5 млн арестованных за период 1929–1953 гг., из которых около 1.2 млн погибли в лагерях. Солженицын документально доказывает существование системы политических репрессий, раскрывая данные о более чем 500 лагерных зонах и 26 тыс. спецпоселениях.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труды способствовали пересмотру исторических событий и реабилитации жертв сталинского террора.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Государственная политика и реабилитация жертв репрессий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СССР после распада системы ГУЛАГа (1987 г.) государство выделило 4 млрд рублей на восстановление прав пострадавших – более 2 млн человек получили компенсации. Реабилитационные центры помогли вернуть 15 тыс. незаконно осужденных к свободе, восстановив их репутацию через официальные документы. За период с 1991 по 2021 гг.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открыто свыше 100 памятников и мемориалов памяти жертв политических репрессий.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Современное восприятие архивных документов и исторических свидетельств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отражает восприятие архива «ГУЛАГа»: 32% — критика репрессивной системы, 27% — важность исторической памяти, 18% — образ массовых репрессий, 15% — значимость личного свидетельства жертв, 8% — политическое влияние произведения. Параметры измеряют долю общественного восприятия каждой темы.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произведение «Архипелаг ГУЛАГ», созданное А.И. Солженицыным как мощный документальный труд против тоталитаризма; проследили его влияние на общественное сознание и художественную культуру; показали круговую диаграмму репрессивной системы СССР и обсудили международную реакцию на роман. Мы также затронули вопросы реабилитации жертв репрессий и современного восприятия архивных материалов.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2026-09-12T19:05:33Z</dcterms:created>
  <dcterms:modified xsi:type="dcterms:W3CDTF">2026-09-12T19:05:33Z</dcterms:modified>
</cp:coreProperties>
</file>