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Аристотель: метафизика, этика, логика и учение о четырёх причинах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Учение о четырёх причинах в контексте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Учение о четырёх причинах Аристотеля включает в себя материальные, формальные, действующие и конечные причины.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Материальная причина составляет физическую основу объекта, например, медь статуи. Формальная причина определяет структуру и форму, как идея Платона о совершенной форме.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Действующая причина инициирует изменение, например, мастерство скульптора, создающего статую, а конечная причина указывает на цель или назначение, например, украшение города как цель создания статуи.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учения о причинах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Аристотель, исследуя природу вещей, определил четыре причины: материальную, формальную, действующую и конечную. Эти категории позволяют объяснить сущность любого объекта или явления. Например, статуя может быть рассмотрена как результат взаимодействия материи (камень), формы (идеи скульптора), действующей причины (труда мастера) и конечной цели (воплощение художественного замысла).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метафизики для философии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Метафизика Аристотеля занимает центральное место в его философской системе, служа фундаментом для понимания бытия и сущности вещей.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включает в себя исследование первых принципов и причин, на которых строится всё сущее, что позволило Аристотелю разработать учение о четырёх причинах — материальной, формальной, действующей и конечной, каждая из которых вносит свой вклад в объяснение существования объектов и явлений.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концепция оказала значительное влияние на последующее развитие философской мысли, заложив основы для метафизических исследований в течение последующих тысячелетий.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аристотелевской этики на философию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степень влияния аристотелевской этики на различные области философии. На неё влияют в большей степени на этику (35 %), затем на метафизику (30 %), на логику (20 %), и в наименьшей степени на учение о четырёх причинах (15 %).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— это процентное влияние аристотелевской этики на соответствующие области философии.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философии Аристотеля, включая его метафизику, этические учения и логическую структуру. Мы также обсудили влияние аристотелевской логики и этики на развитие философии. Это помогает глубже понять вклад Аристотеля в формирование философских традиций.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аспекты философии Аристотеля: его метафизику, этику, логику и учение о четырёх причинах. Особое внимание будет уделено анализу взаимосвязи между метафизикой и этикой, а также логической структуре его философии. Также обсудим влияние аристотелевской логики и этики на развитие философской мысли.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Метафизика Аристотеля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метафизике Аристотеля выделяется учение о бытии, где он выделяет десять категорий сущего.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них — субстанция, количество, качество, отношение и другие.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Аристотель утверждает, что первопричина всего сущего — это Бог, который является источником движения и целесообразности в мире, а также формулирует идею о четырёх причинах: материальной, формальной, действующей и конечной.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Этические учения Аристотеля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Аристотель выделял три вида дружбы: по удовольствию, по пользе и по добродетели. В его труде «Никомахова этика» содержится около 150 книг и глав, посвящённых этике и морали. Одной из ключевых идей философа является понятие золотой середины, согласно которому добродетель находится между двумя крайностями.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Первая причина: материя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Материя в философии Аристотеля представляет собой одну из основных составляющих бытия, пассивное начало, потенциальную возможность становления.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является основой для формирования вещей, но сама по себе не обладает формой или структурой.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аристотелевской метафизике материя — это одна из четырёх причин, участвующих в создании и объяснении сущностей, наряду с формой, причиной и целью, что позволяет анализировать и понимать природу вещей на более глубоком уровне.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Вторая причина: форма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Форма как одна из четырёх причин в философии Аристотеля играет ключевую роль в определении сущности объектов. Она вносит в материю порядок и структуру, превращая аморфное в конкретное.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учениям философа, форма определяет не только физическое воплощение предмета, но и его функциональные особенности, например, у живых существ форма влияет на их способности и поведение, обеспечивая уникальность каждой особи.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Третья причина: действующая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Аристотель в своей метафизике выделяет четыре причины существования вещей: материальную, формальную, действующую и финальную. Действующая причина — это источник движения или изменения в мире.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случае строительства дома действующей причиной является плотник, который организует процесс создания конечного продукта, используя свои навыки и инструменты, что подтверждается многочисленными примерами в трудах философа.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Четвёртая причина: конечная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Конечная причина, согласно Аристотелю, объясняет, почему нечто существует и какова его цель. Эта причина позволяет понять, что каждая вещь в мире имеет своё предназначение и стремится к совершенству.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растение растёт, чтобы достичь зрелости и произвести потомство, а человек стремится к счастью и развитию своих способностей, чтобы внести вклад в общество.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вклад Аристотеля в логику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Аристотель заложил основы формальной логики, разработав силлогистику — науку о дедуктивных умозаключениях.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его трудах представлено около 20 форм категорических силлогизмов, которые стали основой для дальнейшего развития логических систем.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его работам были сформулированы правила вывода, позволяющие устанавливать истинность утверждений на основе формальных логических операций.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2026-09-02T14:35:08Z</dcterms:created>
  <dcterms:modified xsi:type="dcterms:W3CDTF">2026-09-02T14:35:08Z</dcterms:modified>
</cp:coreProperties>
</file>