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Ассемблер: Общение с компьютером на его языке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ассемблер — язык низкого уровня, позволяющий напрямую общаться с компьютером. Изучим его историю, особенности и отличия от других языков программирования. Обсудим популярность ассемблера, его применение в современном мире и важность в сфере кибербезопасности.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ассемблера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1949 году английский учёный Дэвид Уилер ввёл понятие «ассемблер» и разработал первые ассемблерные инструкции для компьютера MARK I. В 1951 году Кэтлин Бут создала первый работающий ассемблер – программу ASSEMBLER для электронного компьютера EDSAC.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 1950-х годов ассемблеры претерпели значительные изменения и стали основой для разработки более высокоуровневых языков программирования.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ассемблера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Ассемблер — это низкоуровневый язык программирования, который позволяет напрямую взаимодействовать с аппаратными ресурсами компьютера.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обеспечивает высокую производительность и минимальное потребление памяти, что особенно важно при разработке драйверов и операционных систем.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скорость выполнения программ, написанных на ассемблере, может быть в 10–100 раз выше, чем у программ, написанных на высокоуровневых языках.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программы на ассемблере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Программа на ассемблере состоит из набора инструкций, каждая из которых представлена в виде мнемоники, например, ADD, SUB, MOV и 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Инструкции могут включать операнды, указывающие на регистры, адреса памяти или непосредственные значения, и выполняться последовательно, начиная с нулевого адреса инструкции, что позволяет реализовывать сложные алгоритмы с использованием 256 регистров общего назначения и более 16 миллионов возможных адресов памяти. Структура программы может включать макросы и директивы, облегчающие разработку и расширяющие возможности ассемблера.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команды ассемблера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ассемблере существуют основные команды, такие как mov, add, sub, которые используются для перемещения данных, их сложения и вычитания.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команда mov позволяет скопировать значение из одного регистра в другой, а add и sub выполняют арифметические операции с операндами. Эти команды являются основой для написания программ на ассемблере и обеспечивают прямой доступ к аппаратным ресурсам компьютера.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Работа с памятью в ассемблере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ассемблере работа с памятью осуществляется через адресацию, которая может быть непосредственной, прямой, косвенной или индексной.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доступа к элементам массива можно использовать различные регистры, например, SI (индексный регистр источника) или DI (индексный регистр приёмника), что позволяет оптимизировать использование памяти и ускорить выполнение программ.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может служить работа с памятью в цикле, где при помощи регистров можно адресовать до 65 536 элементов массива, что значительно увеличивает возможности обработки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ассемблера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Ассемблер обеспечивает прямой доступ к аппаратным ресурсам компьютера, что позволяет разработчикам оптимизировать код для достижения максимальной производительности — например, сокращение времени выполнения критически важных участков программы на 30–40% по сравнению с высокоуровневыми языками программирования.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особенно важно для создания драйверов устройств и других системных приложений, где каждая микросекунда имеет значение.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07076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ассемблер даёт возможность детально контролировать каждый аспект работы процессора, что позволяет максимально эффективно использовать его возможности.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ассемблера в современном мире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Ассемблер остаётся важным инструментом для разработчиков, работающих над созданием операционных систем и драйверов устройств, обеспечивая низкоуровневый доступ к аппаратным ресурсам. Например, Windows и Linux используют ассемблер для оптимизации критических секций кода, что позволяет повысить производительность на 15–20%. Кроме того, ассемблер активно применяется в разработке встроенных систем и игровых приложений, где требуется максимальная эффективность и скорость выполнения кода.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ассемблера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использования ассемблера является разработка драйверов для операционных систем, таких как Windows, где около 20% драйверов написаны на ассемблере, что обеспечивает высокую производительность и стабильность системы.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Ассемблер активно применяется в создании игровых движков, где требуется оптимизация каждого цикла процессора для достижения максимальной плавности графики — например, в некоторых AAA-проектах до 30% кода написано на ассемблере. Также ассемблер используется при разработке аппаратных ускорителей и специализированных вычислительных систем, где важна возможность тонкой настройки под конкретные задачи процессора.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Ассемблер и кибербезопасность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ассемблер используется для создания критически важных компонентов операционных систем и драйверов устройств, где требуется максимальная производительность и минимальные накладные расходы.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80% всех вредоносных программ в киберпространстве используют элементы ассемблерного кода для скрытного функционирования и обхода защитных систем.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специалисты, владеющие ассемблером, могут выявлять и устранять уязвимости в программном обеспечении в 2–3 раза быстрее по сравнению с коллегами, работающими исключительно с высокоуровневыми языками программирования.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Обучение ассемблеру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Изучение ассемблера позволяет освоить основы низкоуровневого программирования, что открывает возможности для работы с системными вызовами и оптимизации кода на уровне машинных инструкций.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50% программистов, работающих в области разработки операционных систем и драйверов, имеют навыки в ассемблере, что подчёркивает его значимость для профессионалов.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популярных ассемблеров можно выделить такие, как Intel x86 и ARM, которые используются в большинстве современных компьютеров и устройств, обеспечивая совместимость и эффективность кода.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ассемблера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Ассемблер используется в различных сферах: игровой индустрии, системном ПО, разработке драйверов устройств, научных вычислениях и робототехнике. Доля применения ассемблера в каждой из этих областей составляет примерно 25%, 25%, 20%, 15% и 15% соответственно, что показывает его значимость в специфических задачах.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историю и особенности ассемблера, его преимущества и недостатки, а также области применения в современном мире. Мы надеемся, что эта информация была полезной и вдохновит вас на дальнейшее изучение ассемблера и мира программирования в целом.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2026-09-28T13:26:36Z</dcterms:created>
  <dcterms:modified xsi:type="dcterms:W3CDTF">2026-09-28T13:26:36Z</dcterms:modified>
</cp:coreProperties>
</file>