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34913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3800" b="1" dirty="0">
                <a:solidFill>
                  <a:srgbClr val="000000"/>
                </a:solidFill>
              </a:rPr>
              <a:t>Аутсорсинг и аутстаффинг: Когда выгодно передавать функции на сторону</a:t>
            </a:r>
            <a:endParaRPr lang="en-US" sz="3800" dirty="0"/>
          </a:p>
        </p:txBody>
      </p:sp>
      <p:sp>
        <p:nvSpPr>
          <p:cNvPr id="5" name="Text 1"/>
          <p:cNvSpPr/>
          <p:nvPr/>
        </p:nvSpPr>
        <p:spPr>
          <a:xfrm>
            <a:off x="648393" y="6400800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Критерии выбора между аутсорсингом и аутстаффингом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выборе между аутсорсингом и аутстаффингом важно учитывать объёмы работ: если проекты носят эпизодический характер и составляют менее 30% от общего объёма задач, целесообразно рассмотреть аутсорсинг.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Аутстаффинг предпочтительнее, когда речь идёт о регулярных задачах, для выполнения которых необходимо привлечь от 5 до 20 сотрудников, что позволяет оптимизировать внутренние ресурсы компании и снизить накладные расходы на 15–20%. Также важно учитывать финансовые аспекты: аутсорсинг может снизить затраты на 20–30% за счёт оптимизации расходов на персонал и инфраструктуру.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Практические рекомендации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компании, использующие аутсорсинг, могут сократить операционные расходы на 15–20%, освобождая ресурсы для стратегического развития. Более 60% предприятий отмечают повышение гибкости управления и возможность быстро адаптироваться к рыночным изменениям благодаря аутстаффингу. В то же время 70% компаний, переводивших функции на аутсорсинг, добились значительного сокращения времени на выполнение рутинных операций.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Типичные ошибки при выборе аутсорсинга/аутстаффинга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около 30% компаний допускают ошибку, выбирая поставщика услуг по критериям цены без учёта качества и репутации.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Более 20% предприятий сталкиваются с проблемами конфиденциальности данных из-за недостаточной проверки мер безопасности у аутсорсеров.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3873731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Наконец, около 15% компаний не уделяют должного внимания юридическому аспекту контрактов, что приводит к дополнительным рискам и расходам.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3873731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832167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Выгоды от грамотного подхода к аутсорсингу/аутстаффингу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Грамотный подход к аутсорсингу/аутстаффингу позволяет снизить затраты на ФОТ на 30 млн руб., улучшить качество услуг и оптимизировать управление. Параметры представлены в миллионах рублей и отражают экономическую выгоду от использования аутсорсинга/аутстаффинга.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понятия, преимущества и риски аутсорсинга и аутстаффинга, а также примеры успешного применения этих подходов. Мы надеемся, что представленная информация поможет вам в принятии обоснованных решений при выборе между аутсорсингом и аутстаффингом.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разберёмся в различиях между аутсорсингом и аутстаффингом, обсудим их основные преимущества и риски. Рассмотрим примеры успешного применения этих подходов и критерии выбора между ними.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понятия аутсорсинга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Аутсорсинг — это передача бизнес-процессов или их частей внешним исполнителям на основании договора, что позволяет сократить расходы на 20–30% за счёт оптимизации ресурсов и снижения накладных расходов.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2022 году объём мирового рынка аутсорсинга составил более 100 миллиардов долларов, а среднегодовой темп роста — около 5–7%. Примеры наиболее популярных видов аутсорсинга включают ИТ-услуги, обработку данных, обслуживание клиентов и управление персоналом.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Преимущества аутсорсинга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Снижение операционных расходов на 20–30% благодаря отсутствию необходимости вкладывать средства в инфраструктуру и персонал. Оптимизация бизнес-процессов и повышение их эффективности на 15–25% за счёт привлечения специалистов с высокой квалификацией и опытом. Минимизация рисков, связанных с правовыми и налоговыми аспектами, на 30–40% благодаря доступу к экспертным консультациям и управлению кадровыми вопросами специалистами аутсорсинговой компании.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Риски аутсорсинга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70% компаний, передавших непрофильные функции на аутсорсинг, сталкиваются с рисками утечки конфиденциальной информации.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Более 50% организаций отмечают проблемы с качеством услуг и несоответствие стандартам.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30% компаний испытывают трудности с контролем и надзором за выполнением задач внешними исполнителями.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Когда выгоден аутстаффинг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аутстаффинг выгоден при необходимости оперативного решения задач — временные сотрудники могут быть задействованы в проектах уже через несколько дней.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308465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этот подход экономически целесообразен: затраты на аутстаффинг часто на 20–30% ниже, чем на содержание собственного персонала, особенно в случаях, когда компании нужно привлечь узкопрофильных специалистов всего на несколько месяцев.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804756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Такой формат также позволяет компаниям адаптироваться к изменяющемуся рынку труда, оперативно реагируя на потребность в специалистах без долгосрочных обязательств.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Преимущества аутстаффинга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Аутстаффинг позволяет компаниям сократить расходы на 30–40% за счёт отсутствия необходимости оплачивать социальные и медицинские страховки, больничные и отпуска сотрудников.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Благодаря привлечению квалифицированных специалистов из аутстаффинговых компаний, организации экономят до 20% на затратах на подбор и адаптацию персонала.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аутстаффинг обеспечивает гибкость в управлении персоналом, позволяя быстро адаптироваться к изменениям рынка и объёмам работы без значительных финансовых и временных затрат.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Риски аутстаффинга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до 30% компаний сталкивались с утечкой конфиденциальной информации при использовании аутстаффинга, что может привести к значительным финансовым потерям и ущербу репутации. Кроме того, в 40% случаев исполнители не соответствуют требованиям качества и квалификации, что может негативно сказаться на сроках выполнения проектов и их качестве. По данным аналитических агентств, около 25% организаций сталкивались с проблемами в соблюдении законодательства при аутстаффинге, включая нарушение прав работников и юридические споры.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успешного аутстаффинга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2022 году компания «Альфа», занимающаяся производством электроники, перевела часть сотрудников на аутстаффинг, что позволило сократить внутренние издержки на 15%.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результате оптимизации компания сэкономила около 2 млн долларов за год. Также отмечено повышение производительности труда на 10% среди оставшихся штатных сотрудников благодаря освобождению менеджеров от рутинных кадровых задач.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2026-09-01T10:55:26Z</dcterms:created>
  <dcterms:modified xsi:type="dcterms:W3CDTF">2026-09-01T10:55:26Z</dcterms:modified>
</cp:coreProperties>
</file>