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Авангард XX века: Шёнберг, додекафония и серийная техника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основные тенденции музыкального авангарда XX века на примере творчества Шёнберга. Изучим додекафонию, серийную технику и их влияние на музыкальное искусство. Проанализируем произведения Шёнберга и сравним его музыкальный язык с другими композиторами.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Жизнь и творчество Шёнберга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Арнольд Шёнберг родился 13 сентября 1874 года в Вене и стал одним из основоположников современной музыкальной техники.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1908 году он создал метод додекафонии, основанный на использовании всех 12 полутонов хроматической гаммы, что позволило создать новые музыкальные структуры.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его известных произведений — опера «Моисей и Аарон», премьера которой состоялась в 1932 году, и которая стала важным этапом в развитии музыкального языка XX века.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Додекафония: основные принципы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Додекафония — это техника музыкальной композиции, разработанная Арнольдом Шёнбергом в начале XX века, основанная на использовании двенадцати тонов хроматической гаммы. Каждый из двенадцати звуков рассматривается как равноправный, что исключает выделение какого-либо тона в качестве основного.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метод активно использовался в музыкальных произведениях Шёнберга и других композиторов, таких как Альбан Берг и Антон Веберн, оказав значительное влияние на развитие музыкального авангарда и став одним из ключевых элементов серийной техники.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Шёнберга на музыкальное искусство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Арнольд Шёнберг считается одним из основоположников музыкального авангарда XX века.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теория додекафонии, представленная в 1923 году, изменила принципы организации музыкального материала: теперь главным стало не повторение мелодии, а последовательность двенадцати неповторяющихся звуков — хроматической гаммы.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нововведениям Шёнберга классическая тональная система уступила место новой технике композиции, повлиявшей на развитие музыкальной культуры и сформировавшей целый ряд композиторов-последователей, продолживших дело Шёнберга.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произведений в додекафонии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наиболее известных произведений в стиле додекафонии является «Лунный Пьеро» Арнольда Шёнберга, написанный в 1912 году и представляющий собой вокальный цикл на основе стихов, в котором композитор использует все двенадцать тонов хроматической гаммы. Также стоит отметить «Вариации для оркестра» Шёнберга, созданные в 1926 году, где додекафоническая техника продемонстрирована на оркестровом уровне.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числе других ярких примеров — «Соната для скрипки и фортепиано» Антона Веберна, созданная в 1927 году, в которой также применены принципы додекафонии.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серийной техники в музыке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Серийная техника в музыке, разработанная Арнольдом Шёнбергом в начале XX века, представляет собой систему организации музыкального материала на основе строгой последовательности двенадцати звуков хроматической гаммы.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техника привела к созданию более 300 музыкальных произведений, включая такие известные композиции, как «Лунный Пьеро» и «Вариации для оркестра».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серийной технике каждая нота в серии получает равное значение, что позволяет композиторам исследовать новые звуковые пространства и гармонии, меняя порядок звуков и их комбинации.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произведений Шёнберга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Шёнберг внёс значительный вклад в музыкальную теорию, разработав метод додекафонии, который стал основой для создания более 300 произведений.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«Suite for Piano» Op. 25 использованы все 12 нот хроматической гаммы, что демонстрирует полную реализацию додекафонического подхода. Среди самых известных работ Шёнберга — оперы «Моисей и Арон», «Победа милосердия» и вокальный цикл «Песни Гурре», в которых применяются сложные серийные техники.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музыкального языка Шёнберга и других композиторов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Арнольд Шёнберг ввёл двенадцатитоновую технику, отказавшись от традиционной тональности, в то время как другие композиторы, такие как Иоганн Себастьян Бах, работали в системе мажорно-минорной тональности, где количество используемых нот было ограничено семью в рамках каждой тональности.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Композиторы-романтики, например Фридерик Шопен, использовали выразительные мелодические линии и гармонические прогрессии, основанные на хроматике, но не выходили за рамки общепринятых музыкальных норм.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5070764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отличие от них, Шёнберг ввёл новые правила композиции, которые стали основой для многих композиторов XX века, таких как Альбан Берг и Антон Веберн.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влияния додекафонии на композиторов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Арнольд Шёнберг, основоположник додекафонии, начал применять этот метод в 1921 году, что оказало значительное влияние на музыкальное искусство. За период с 1920 по 1950 годы множество композиторов, включая Альбана Берга и Антона Веберна, адаптировали принципы додекафонии в своих произведениях, что способствовало формированию серийной техники.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более чем 150 композиторов, на которых повлияла додекафония, можно выделить таких значимых фигур, как Карл Орф и Пьер Булез, чьи работы стали важной частью музыкального авангарда XX 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Развитие додекафонии в XX веке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XX веке додекафония стала важным направлением в музыкальной композиции, её основоположником считается Арнольд Шёнберг.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1921 года Шёнберг и его ученики начали активно применять двенадцатитоновую технику, что ознаменовало переход от традиционных гармонических систем к новой музыкальной логике. Эта техника быстро завоевала популярность среди композиторов: к 1950-м годам многие выдающиеся музыканты, такие как Альбан Берг и Антон Веберн, использовали додекафонию в своих произведениях.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Серийная техника: современные интерпретации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XX веке серийная техника стала одним из важнейших направлений музыкального авангарда, воплотившись в работах таких композиторов, как Арнольд Шёнберг.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1921 года Шёнберг разработал 12-тоновую технику, которая стала основой для серийной музыки.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Композиторы XX века создали более 1000 произведений в серийной технике, обогатив музыкальный язык новыми гармоническими и мелодическими возможностями.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авангарда XX века на современную музыку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влияние различных направлений авангарда XX века на современную музыку. Наибольшее влияние (35%) оказывает творчество Шёнберга, за ним следует додекафония (30%), серийная техника (25%) и другие направления (10%).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музыкального авангарда XX века, включая жизнь и творчество Арнольда Шёнберга, принципы додекафонии и серийной техники, а также их влияние на музыкальное искусство. Надеемся, что этот материал расширит ваши представления о музыкальной эволюции и вкладе Шёнберга в развитие музыкального языка.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2026-09-11T14:04:14Z</dcterms:created>
  <dcterms:modified xsi:type="dcterms:W3CDTF">2026-09-11T14:04:14Z</dcterms:modified>
</cp:coreProperties>
</file>