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Автономный транспорт на строительных площадках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автономный транспорт на строительных площадках, основные принципы его работы и примеры конкретных решений. Обсудим преимущества и риски, влияние на производительность, эффективность в сложных условиях и безопасность. Также рассмотрим применение автономных транспортных средств на разных этапах строительства и перспективы их развития.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принципы работы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Автономный транспорт на строительных площадках функционирует на основе высокоточных датчиков и алгоритмов машинного обучения, что позволяет минимизировать риск ошибок, снижая вероятность инцидентов до 70%.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Интеллектуальные системы управления обеспечивают автономную навигацию и оптимизацию маршрутов, повышая производительность на 20–30% и сокращая время выполнения задач на 15%.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таких решений способствует повышению общей безопасности и эффективности строительных процессов на 30–40%.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автономных транспортных средств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отчёту компании Intel, к 2030 году ожидается, что на мировом рынке будет представлено более 25 миллионов автономных транспортных средств, предназначенных для перевозки грузов. Среди примеров таких решений — беспилотные грузовики компании Otto, которые уже тестируются в США и способны перевозить до 36 тонн груза.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применяются автономные погрузчики и платформы, такие как Toyota Motor Corporation's Warehouse and Logistics Truck, которые показали эффективность работы на строительных площадках в ряде крупных проектов.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Риски и ограничения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Несмотря на потенциал автономного транспорта, существуют риски, связанные с высокой стоимостью внедрения, которая может достигать 5–10 миллионов долларов за систему. Кроме того, на строительных площадках существуют проблемы с точностью навигации в условиях плохой видимости, например, при тумане или пыльных бурях, что может снижать эффективность работы автономных машин на 30–50%.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Наконец, правовые и регуляторные вопросы, включая необходимость разработки новых стандартов безопасности, могут замедлить внедрение технологии на 1–3 года в зависимости от региона.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на разных этапах строительства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Автономный транспорт значительно ускоряет процессы перевозки строительных материалов, снижая время доставки на 20–30% по сравнению с традиционными методами.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этапе строительства дорог автономные транспортные средства способны обеспечить бесперебойную подачу материалов, повышая производительность на 15–20% и снижая количество аварий до 40%. Кроме того, на завершающем этапе строительства автономные машины могут эффективно перераспределять грузы и оптимизировать логистику, что сокращает расходы на топливо и обслуживание на 10–15%.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Технические характеристики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Электрические самосвалы на строительных площадках оснащены аккумуляторами ёмкостью до 500 А·ч, обеспечивающими пробег до 200 километров на одном заряде.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Скорость передвижения автономных погрузчиков достигает 10–15 км/ч, что оптимально для условий стройплощадки. Грузоподъёмность этих машин варьируется от 5 до 10 тонн, позволяя перевозить необходимые грузы без дополнительной техники.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производительность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внедрение автономного транспорта на строительных площадках может повысить производительность на 20–30%.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достигается за счёт сокращения времени на выполнение рутинных операций и минимизации ошибок при транспортировке материалов.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использование беспилотных грузовиков позволяет сократить время цикла перевозки на 15%, что напрямую влияет на увеличение объёмов выполненных работ в день.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строительных площадках автономный транспорт сокращает время простоев на 20%, что увеличивает производительность на 15% и позволяет сократить затраты на логистику. Например, в одном из проектов с помощью автономных погрузчиков удалось оптимизировать загрузку материалов, что позволило сократить время доставки на 30% и повысить точность поставок до 95%. В результате строительства объект был сдан на 5% раньше запланированного срока.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Безопасность и надёжность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системы автономного транспорта на строительных площадках уменьшают количество инцидентов на 30% за счёт минимизации человеческого фактора.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системы оснащены передовыми датчиками и камерами, которые обеспечивают обнаружение препятствий с точностью до 98%, что снижает вероятность аварий.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программное обеспечение автономных транспортных средств постоянно обновляется для улучшения алгоритмов безопасности, что повышает надёжность их работы на 25% по сравнению с традиционными транспортными средствами.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с другими машинами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Автономные транспортные средства на строительных площадках взаимодействуют с другими машинами через интегрированные системы связи и управления.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грузовики могут обмениваться данными о местоположении и грузе в режиме реального времени, что позволяет оптимизировать логистику. На строительных объектах в среднем до 80% времени тратится на координацию между машинами, а внедрение автономных технологий сокращает эти задержки до 30%, повышая общую эффективность работ.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прогнозам ведущих аналитических агентств, к 2030 году мировой парк автономных транспортных средств в строительной отрасли может вырасти до 1 миллиона единиц, что в 10 раз больше текущего количества.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применение автономных машин снизит затраты на рабочую силу на 20–30% и сократит количество дорожно-транспортных происшествий на строительных площадках на 50%.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Внедрение таких технологий позволит повысить производительность строительных работ на 15–20%, что приведёт к сокращению сроков реализации проектов и уменьшению стоимости строительства.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автономного транспорта на стройплощадках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представлены доли различных видов автономного транспорта на строительных площадках, выраженные в процентах. Наиболее распространены беспилотные грузовики (30%), за ними следуют беспилотные строительные машины (25%), далее автономные транспортные платформы (20%), дроны для мониторинга (15%) и автономные катки (10%).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автономный транспорт на строительных площадках, его основные принципы работы, примеры и преимущества. Мы также обсудили риски и ограничения, перспективы развития и будущее этого вида транспорта в строительстве.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2026-09-30T20:03:24Z</dcterms:created>
  <dcterms:modified xsi:type="dcterms:W3CDTF">2026-09-30T20:03:24Z</dcterms:modified>
</cp:coreProperties>
</file>