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569527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700" b="1" dirty="0">
                <a:solidFill>
                  <a:srgbClr val="000000"/>
                </a:solidFill>
              </a:rPr>
              <a:t>Белки и их структура: первичная, вторичная, третичная структура и денатурация</a:t>
            </a:r>
            <a:endParaRPr lang="en-US" sz="37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структуру белков, начиная с первичной и заканчивая третичной. Обсудим денатурацию и ренатурацию белков, а также примеры денатурирующих агентов. Кроме того, представим примеры природных белков и обсудим их роль в биологических процессах.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белков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Белки — это высокомолекулярные органические соединения, состоящие из аминокислот.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их состав входит 20 различных аминокислот, которые могут комбинироваться в различных последовательностях, образуя более 50 000 различных белков в организме человека. Молекулярная масса белков варьируется от нескольких тысяч до миллиона дальтон.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Первичная структура белков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Первичная структура белков представляет собой последовательность аминокислот, соединённых пептидными связями.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уникальна для каждого белка и определяется генетическим кодом. Например, инсулин содержит 51 аминокислоту, а гемоглобин — около 600 аминокислот. Эти особенности первичной структуры определяют функциональные и химические свойства белков.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Вторичная структура белков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Вторичная структура белков формируется за счёт водородных связей между атомами пептидного остова, что позволяет образовывать регулярные структурные элементы, такие как α-спирали, характерные для 75% белков и имеющие на виток примерно 3,6 аминокислотных остатка, и β-складки.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структуры играют ключевую роль в определении функциональных свойств белков и их пространственной организации, обеспечивая стабильность и взаимодействие с другими молекулами. Проценты и конкретные структурные характеристики позволяют глубже понять механизмы, лежащие в основе функций белков в живых организмах.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Третичная структура белков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Третичная структура белков формируется благодаря гидрофобным и водородным связям, а также ионным взаимодействиям между радикалами аминокислот, расположенными на значительном расстоянии в пептидной цепи. В результате молекула принимает определённую пространственную конфигурацию, что обеспечивает выполнение специфических функций. Например, ферменты обладают третичной структурой, которая позволяет им катализировать биохимические реакции с высокой эффективностью — некоторые из них ускоряют реакции в 10^14 раз по сравнению с некатализируемыми реакциями.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Факторы, влияющие на третичную структуру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Ионные связи, водородные связи и гидрофобные взаимодействия играют ключевую роль в формировании третичной структуры белка.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Конформационные изменения могут происходить под воздействием различных факторов, таких как изменение pH среды (например, снижение pH до 2,0 может привести к разрыву ионных связей), температуры (например, повышение температуры до 70 °C и выше может вызвать денатурацию белка) и химических веществ, например, мочевины, которая способна разрушать водородные связи.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671753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третичную структуру также влияют третичные и четвертичные взаимодействия между аминокислотами, определяющие уникальные свойства белков.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67175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63018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Денатурация белков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Денатурация белков — это процесс, при котором разрушается пространственная структура белка, что приводит к потере его биологической активности.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Под воздействием внешних факторов, таких как высокая температура (например, свыше 40 °C), pH среды, а также химических веществ, третичная и четвертичная структуры белка могут нарушаться. При денатурации первичная структура белка, представляющая собой последовательность аминокислот, остаётся неизменной, однако это не восстанавливает его функциональные свойства.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денатурирующих агентов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Мочевина (мочевая кислота в организме человека составляет около 300 мг/сут) может вызвать денатурацию белков при высоких концентрациях, например, при почечной недостаточности. Сильные кислоты и щёлочи, такие как HCl с концентрацией 2–6 моль/л или NaOH с концентрацией 0,1–0,2 моль/л, также являются денатурирующими агентами, изменяющими структуру белков.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Высокая температура, например, при нагревании белка до 70–80 °C, приводит к нарушению пространственной структуры белка за счёт разрыва водородных связей.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Ренатурация белков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Ренатурация белков — это процесс восстановления их пространственной структуры после денатурации.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нагревании белков до температур свыше 50 °C происходит нарушение их структуры, но при возвращении условий в нормальное состояние около 30–35% белков способны восстановить свою первоначальную форму.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скорость и возможность ренатурации зависят от типа белка и степени повреждения его структуры.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природных белков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наиболее известных природных белков является гемоглобин, который переносит кислород в крови человека и состоит из четырёх полипептидных цепей, содержащих около 600 аминокислот.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Альбумин, белок плазмы крови, включает в себя более 500 аминокислот и играет важную роль в поддержании осмотического давления.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Ферменты, например, лизоцим, содержащий примерно 129 аминокислот, выполняют каталитическую функцию и участвуют в разрушении клеточных стенок бактерий.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знаний о белках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Знание структуры белков критически важно для разработки новых лекарственных препаратов.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антибиотики цефалоспорины содержат в своей структуре β-лактамный цикл, который влияет на третичную структуру бактериальных ферментов, нарушая их работу.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около 40% современных медикаментов действуют, взаимодействуя с определёнными участками белковых молекул, что подтверждает значимость этих знаний в фармацевтической промышленности.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белков в биологических процессах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роли белков по уровням их организации: первичная структура занимает 35%, вторичная — 30%, третичная — 25%, а денатурация — 10%.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структуру белков — от первичной до третичной, а также денатурацию и ренатурацию. Мы узнали о факторах, влияющих на третичную структуру белков, и о примерах денатурирующих агентов. Надеемся, что эта информация будет полезна для ваших исследований.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2026-09-11T14:43:59Z</dcterms:created>
  <dcterms:modified xsi:type="dcterms:W3CDTF">2026-09-11T14:43:59Z</dcterms:modified>
</cp:coreProperties>
</file>