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59484" y="1423555"/>
            <a:ext cx="5777345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2700" b="1" dirty="0">
                <a:solidFill>
                  <a:srgbClr val="000000"/>
                </a:solidFill>
              </a:rPr>
              <a:t>Биотехнологии в промышленности: медицина, сельское хозяйство, переработка отходов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данной презентации мы рассмотрим применение биотехнологий в различных сферах: медицине, сельском хозяйстве и промышленности, включая переработку отходов. Обсудим основные направления и примеры использования, а также сравним эффективность и перспективы развития этих технологий. Особое внимание уделим их роли в улучшении здравоохранения, сельского хозяйства и экологическом аспекте.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биотехнологий в медицине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500 лекарственных препаратов, созданных с помощью биотехнологий, уже применяются в медицинской практике, значительно улучшая качество лечения пациентов.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инсулин, применяемый для лечения диабета, производится с использованием генетически модифицированных бактерий, что обеспечивает стабильное и качественное производство.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объёмы применения таких препаратов растут на 15–20%, способствуя развитию персонализированной медицины и повышению эффективности лечения.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Биотехнологии в сельском хозяйстве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Биотехнологии в сельском хозяйстве позволяют повысить урожайность на 30–50% за счёт применения генетически модифицированных культур. С использованием биоудобрений и биопестицидов фермеры сокращают применение химических средств защиты растений на 25%, что способствует снижению вредных выбросов в окружающую среду. В развитых странах уже более 50% аграриев применяют биотехнологии для повышения эффективности и устойчивости сельскохозяйственного производства.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биотехнологий в медицине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20 лет биотехнологии значительно изменили медицину, позволив разработать более 250 новых лекарственных препаратов.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благодаря генной инженерии был создан инсулин для лечения диабета, спасающий миллионы жизней ежегодно.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Технологии CRISPR уже используются для редактирования генома с целью создания устойчивых к болезням растений и лечения наследственных заболеваний у людей.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Биотехнологии в сельском хозяйстве: примеры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Генетически модифицированные культуры, такие как Bt-кукуруза, обеспечивают устойчивость к вредителям и повышают урожайность на 20–30%.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сельском хозяйстве используются биоудобрения, например, азотфиксирующие микроорганизмы, которые увеличивают содержание азота в почве на 30–50%, что способствует росту растений.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применяются биологические средства защиты растений, снижающие использование пестицидов на 35–45% и минимизирующие риски для окружающей среды.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Переработка отходов с помощью биотехнологий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применение биотехнологий в переработке отходов позволяет сократить объёмы неперерабатываемых отходов на 30–40%, что подтверждается практическими данными проектов в Европе.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Нидерландах с помощью микроорганизмов перерабатывают около 1,5 миллиона тонн органических отходов в год, снижая нагрузку на полигоны и улучшая экологическую обстановку. Технологии также включают анаэробную деградацию, благодаря которой получают биогаз, используемый для генерации энергии, что делает процесс переработки ещё и экономически выгодным.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Эффективность биотехнологий в сельском хозяйстве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десять лет применение биотехнологий в сельском хозяйстве позволило увеличить урожайность на 25%.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генетически модифицированных культур сократило потери урожая от вредителей на 30%, что особенно важно в регионах с нестабильными климатическими условиями. Кроме того, использование биотехнологий способствовало снижению применения химических удобрений на 15%, улучшая экологическую обстановку и качество продукции.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биотехнологий в медицине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Биотехнологии в медицине позволяют разрабатывать инновационные препараты с высокой эффективностью: например, существуют лекарства, которые сокращают время лечения инфекционных заболеваний на 30%, повышая тем самым качество жизни пациентов.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они способствуют созданию персонализированных терапий, что улучшает результаты лечения на 20–30% за счёт учёта индивидуальных особенностей организма. Благодаря биотехнологиям разрабатываются методы ранней диагностики, позволяющие выявлять более 80% заболеваний на ранних стадиях, что значительно увеличивает шансы на успешное лечение.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биотехнологий в сельском хозяйстве: тенденции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отчёту FAO, к 2030 году прогнозируется рост использования генетически модифицированных культур на 40% для повышения урожайности.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2020 году более 19 миллионов гектаров было отведено под такие культуры в мире.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биотехнологий также включает использование микроорганизмов для производства удобрений, что позволило увеличить урожайность на 20–30% в ряде стран.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переработки отходов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в мире образуется более 2 миллиардов тонн промышленных и бытовых отходов.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технологии переработки позволяют сократить объёмы захоронений на полигонах на 30–50%, а также снизить выбросы парниковых газов на 400 миллионов тонн в год. Биотехнологии в переработке отходов включают анаэробную деградацию, которая позволяет получать биогаз, обеспечивая экологичность процесса и повышая эффективность утилизации на 15–20%.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биотехнологий на экологию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применение биотехнологий в сельском хозяйстве позволяет сократить использование химических удобрений на 30–50%, что снижает уровень загрязнения почвы и водоемов.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промышленной переработке отходов биотехнологии способствуют увеличению объемов переработки на 25–30% и снижению выбросов парниковых газов более чем на 10%. Биотехнологические методы очистки сточных вод обеспечивают улучшение качества воды в среднем на 75%, что способствует восстановлению экосистем.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биотехнологий в промышленности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перспектив развития биотехнологий в трёх сферах: медицина, сельское хозяйство и переработка отходов. Параметры представлены в процентах, и видно, что медицина и сельское хозяйство имеют равные перспективы (по 35%), в то время как переработка отходов — 30%.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разнообразные аспекты применения биотехнологий в промышленности, включая медицину, сельское хозяйство и переработку отходов. Мы подчеркнули важность и эффективность биотехнологий в каждом из этих направлений, а также обозначили перспективы их развития. Надеемся, что представленная информация будет полезна для дальнейшего изучения этой важной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2026-09-13T14:20:21Z</dcterms:created>
  <dcterms:modified xsi:type="dcterms:W3CDTF">2026-09-13T14:20:21Z</dcterms:modified>
</cp:coreProperties>
</file>