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51171" y="1248987"/>
            <a:ext cx="5785658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500" b="1" dirty="0">
                <a:solidFill>
                  <a:srgbClr val="000000"/>
                </a:solidFill>
              </a:rPr>
              <a:t>Бизнес-модель Canvas: 9 блоков для описания любой бизнес-идеи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бизнес-модель Canvas, включая её 9 блоков для описания бизнес-идеи. Обсудим основные элементы модели, такие как ключевые партнёры, активности и каналы привлечения клиентов. Также разберём примеры успешных бизнес-моделей и внешние факторы, влияющие на бизнес.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блоки бизнес-модели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Бизнес-модель Canvas состоит из девяти блоков, каждый из которых описывает ключевой аспект бизнеса.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блок «Ключевые партнёры» включает более 50% компаний, с которыми налажено сотрудничество для снижения издержек и повышения эффективности. Для успешной реализации бизнес-модели необходимо чётко определить и сбалансировать все девять блоков, включая «Ценностные предложения», которые должны удовлетворять потребности более чем 30% целевой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Описание ключевых партнёров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наших ключевых партнёров — более 50 компаний из разных отраслей. За последний год мы реализовали совместно более 150 проектов, увеличив общий оборот на 30% благодаря сотрудничеству. Наши партнёры представлены в 10 различных странах, что способствует расширению нашего присутствия на международных рынках.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активности бизнеса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2022 год компания реализовала 15 000 единиц продукции, что принесло доход в размере 450 миллионов рублей.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Ключевыми активностями бизнеса являются производство, продажи и маркетинговые кампании, которые обеспечили долю постоянных клиентов в размере 30% и рост среднего чека на 12% за последний квартал.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поддержания высокого уровня удовлетворённости клиентов и укрепления позиций на рынке активно внедряются инновации, включая цифровизацию процессов и разработку новых продуктов.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Каналы привлечения клиентов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анализа данных за последние 12 месяцев выявлено, что 65% клиентов приходят через социальные сети. Также 25% охвата аудитории достигается за счёт контекстной рекламы в поисковых системах.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Оставшиеся 10% приходятся на рекомендации и рекламные кампании в печатных изданиях.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взаимодействия с клиентами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Сегментация клиентской базы позволяет определить целевую аудиторию, ориентируясь на возраст, пол, доход и интересы, что повышает точность маркетинговых кампаний на 20–30%.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Создание персонализированных предложений увеличивает конверсию на 10–15%, так как учитывает уникальные потребности и предпочтения каждого сегмента.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Регулярный сбор и анализ обратной связи помогает повысить уровень удовлетворённости клиентов на 30–40% и улучшить качество продукции или услуг.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потоков доходов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Общий доход компании в 2022 году составил 125 миллионов долларов, из которых 60% приходилось на продажи через онлайн-платформы, 30% — на розничные продажи, а 10% — на лицензирование продуктов. Распределение потоков доходов демонстрирует, что основные поступления обеспечиваются прямыми продажами, тогда как лицензирование вносит дополнительный вклад в общий портфель доходов. Соотношение этих компонентов варьируется в зависимости от специфики рынка и стратегии развития компании.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внешних факторов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Внешние факторы, такие как изменения в законодательстве, могут снизить объём продаж на 15–20% в течение первого квартала.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введение новых налогов или изменение потребительских предпочтений может привести к снижению выручки на 18% в одной из отраслей.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Компании, не учитывающие эти факторы, теряют до 25% своей прибыли в условиях экономической нестабильности.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рисков бизнес-модели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Оценка рисков бизнес-модели включает анализ ключевых показателей, таких как точка безубыточности, которая составляет 250 000 рублей при средних затратах на маркетинг в 15% от выручки. Это позволяет определить, как изменения в затратах или продажах влияют на прибыльность.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чувствительности показал, что при снижении цен на 10% объём продаж должен увеличиться на 20% для сохранения текущего уровня прибыли.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Разработка ценностных предложений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разработки ценностных предложений бизнес-модель Canvas позволяет определить целевую аудиторию, насчитывающую от 100 до 1000 потенциальных клиентов, и сформулировать уникальное торговое предложение, повышающее вероятность покупки на 20–30%. Визуализация потребностей клиентов и их выгод от продукта в цифрах (например, сокращение времени на выполнение задачи на 30–50%) помогает сфокусироваться на ключевых факторах успеха и оптимизировать затраты на маркетинг и продажи. Это обеспечивает создание релевантного ценностного предложения, способного увеличить долю рынка на 10–15% в течение первого года работы.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ключевых ресурсов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ключевых ресурсов включает оценку доступности и стоимости основных активов: за 2022 год оборотные активы компании составили 1,5 млрд рублей, при этом капитальные вложения в основные средства выросли на 25% по сравнению с предыдущим годом. Эффективное управление ресурсами позволяет снизить издержки на 15–20% за счёт оптимизации производственных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компонентов бизнес-модели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весовую долю каждого компонента бизнес-модели по методике Business Model Canvas. Компоненты включают клиентов, каналы сбыта, отношения с клиентами и другие.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 (%).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Основной акцент сделан на клиентах (30%), каналах сбыта (25%) и потоках доходов (20%).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структуру бизнес-модели Canvas и её ключевые блоки, а также обсудили примеры успешных бизнес-моделей и методы анализа рисков. Надеюсь, эта информация будет полезна для разработки и улучшения ваших бизнес-идей.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2026-09-13T14:03:25Z</dcterms:created>
  <dcterms:modified xsi:type="dcterms:W3CDTF">2026-09-13T14:03:25Z</dcterms:modified>
</cp:coreProperties>
</file>