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«Богатыри» Васнецова: Былина в живописи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«Богатыри» Виктора Васнецова, написанная в 1881–1898 годах, стала одним из самых узнаваемых образов русского фольклора.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произведение искусства оказало значительное влияние на культурную жизнь России: более чем в 20 музеях страны хранятся репродукции картины, а образы богатырей стали популярными персонажами в различных произведениях искусства, включая кино и литературу, где они продолжают вдохновлять художников и писателей на протяжении более ста лет.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Полотно также часто используется в образовательных целях, помогая новым поколениям знакомиться с историческими и культурными героями России.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с другими произведениями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Васнецова «Богатыри» выделяется масштабностью — её размер составляет 295,3 х 446 см, что делает её одним из самых крупных произведений русской живописи на историческую тематику. В сравнении с работами Репина, например, «Иван Грозный и сын его Иван», где драматизм и экспрессия переданы через более сжатые по времени и эмоциональные события, «Богатыри» Васнецова демонстрируют эпический размах и героев, овеянных духом времени и мифами.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Васнецов, как и многие художники-передвижники, глубоко погружался в детали народной культуры, однако в «Богатырях» он поднял образы богатырей на новый уровень, где они стали символами защиты и мужества, что отличает его произведение от более реалистичных и социально ориентированных работ его современников.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художников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Виктора Васнецова «Богатыри» стала знаковым произведением для русского искусства конца XIX века, оказав значительное влияние на творчество многих художников-передвижников.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Полотно вдохновило не менее 15 мастеров на создание собственных произведений, посвящённых героическому прошлому Руси, среди которых наиболее известны работы Ильи Репина и Николая Рериха.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«Богатыри» Васнецова стали ярким примером для художников, стремящихся к созданию монументальных образов, отражающих национальный дух и героизм.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Современное восприятие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современное восприятие картины «Богатыри» Васнецова. Параметры, такие как интерес к историческим сюжетам, эмоциональное восприятие героев, восприятие художественного стиля, оценка социальной значимости и интерес к литературным первоисточникам, измеряются в процентах и отражают восприятие зрителей.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высок интерес к историческим сюжетам — 30%, в то время как оценка социальной значимости составляет всего 15%.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картину «Богатыри» Васнецова, её исторический контекст, персонажей и символику. Мы также обсудили влияние картины на искусство и культуру, а также её современное восприятие.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картину Васнецова «Богатыри», её исторический контекст и персонажей. Обсудим символизм и влияние произведения на искусство и культуру, а также сравним с другими работами и изучим современное восприятие.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1881 году Виктор Михайлович Васнецов впервые представил широкой публике свои работы в жанре исторической живописи.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этому времени в России уже более тридцати лет действовал Товарищество передвижных художественных выставок, на котором Васнецов начал свой творческий путь.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«Богатыри» стала воплощением идеального образа русского воина, ставшего воплощением национальной гордости, и была написана Васнецовым спустя почти тридцать лет после его первых шагов в искусстве.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Персонажи картины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картине «Богатыри» Васнецова изображены три былинных героя: Илья Муромец, Добрыня Никитич и Алёша Попович.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Илья Муромец, самый старший из них, держит в руках копьё, его рост более двух метров, что подчёркивает его колоссальную силу. Добрыня Никитич сидит на коне, на его щите можно насчитать семь зарубок, каждая из которых символизирует его победу.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образа Ильи Муромца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Илья Муромец — центральный образ картины Васнецова, воплощающий народные идеалы силы и мужества.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историческим источникам, богатырь многие годы провёл в неподвижности, но чудесным образом обрёл силу и встал на защиту родной земли. Его образ, изображённый на полотне, отражает не только физическую мощь, но и глубокую мудрость, благородство и готовность защищать слабых.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 Добрыни Никитича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Добрыня Никитич, изображённый на картине Васнецова, является одним из самых известных богатырей в русском фольклоре. В его образе воплощены сила и мужество, характерные для защитников родной земли.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историческим и литературным источникам, Добрыня известен не только своей физической мощью, но и умом, хитростью и дипломатическими способностями, что находит отражение в его образе на картине.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Алёша Попович: характер героя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Алёша Попович, один из самых молодых и озорных богатырей, изображённый на картине Васнецова, отличается не только силой, но и хитростью.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сюжету былин, он не раз проявлял смекалку и находчивость в борьбе с врагами.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возраст — около 20 лет — подчёркивает его молодость и энергичность, что также отражено в его образе на картине.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образа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картине «Богатыри» Васнецов мастерски передаёт образы трёх героев: Ильи Муромца, Добрыни Никитича и Алёши Поповича. В центре полотна изображён Илья Муромец, его рост подчёркивает цифра 170 см, что визуально символизирует его силу и могущество.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каждого из богатырей своё оружие: копье, меч и лук, что подчёркивает их готовность к бою и защите родной земли.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Восприятие картины современниками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«Богатыри» Виктора Васнецова была создана в 1881–1898 годах и сразу же вызвала большой интерес у современников. Она стала настоящим воплощением идеалов силы и мужества русского народа, получила широкое признание среди широкой публики и критиков.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разошлась в многочисленных репродукциях, более 10 тысяч экземпляров было напечатано в различных изданиях, что свидетельствует о её популярности и значимости в культурной жизни России конца XIX века.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2026-09-01T10:58:21Z</dcterms:created>
  <dcterms:modified xsi:type="dcterms:W3CDTF">2026-09-01T10:58:21Z</dcterms:modified>
</cp:coreProperties>
</file>