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747751"/>
            <a:ext cx="5569527" cy="32087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000" b="1" dirty="0">
                <a:solidFill>
                  <a:srgbClr val="000000"/>
                </a:solidFill>
              </a:rPr>
              <a:t>Ценовая политика: стратегии ценообразования (скидки, премиум, демпинг)</a:t>
            </a:r>
            <a:endParaRPr lang="en-US" sz="30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Комбинация стратегий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около 30% компаний использовали комбинированную стратегию ценообразования, сочетая скидки с премиальными предложениями для различных сегментов рынка.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Примером может служить стратегия крупных ритейлеров, которые предлагают скидки на базовые модели товаров, одновременно выпуская лимитированные эксклюзивные серии с премиум-ценниками, увеличивая таким образом общий объём продаж и средний чек.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4139738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Такой подход позволяет компаниям гибко реагировать на изменения спроса и конкурентную среду, обеспечивая стабильные финансовые показатели и расширение рыночной доли.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конкуренции на ценообразование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условиях высокой конкуренции на рынке цены на товары и услуги снижаются в среднем на 15–20% по сравнению с монополистическим рынком. Это обусловлено борьбой компаний за долю рынка и стремлением привлечь клиентов.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потребители получают более выгодные предложения, что увеличивает их выбор и улучшает качество обслуживания, повышая общую эффективность рынка.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Кейсы реальных компаний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компании «Альфа» применение стратегии скидок позволило увеличить объёмы продаж на 30% за три месяца, при этом средняя цена снизилась всего на 5%.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Компания «Бета» использовала премиум-стратегию, в результате чего доля рынка выросла с 5% до 12% за год. При этом средняя стоимость товаров увеличилась на 25%, что не отпугнуло премиальных клиентов. В то же время стратегия демпинга помогла компании «Гамма» вытеснить с рынка двух конкурентов, при этом снижение цен составило 15%, что позволило увеличить объём продаж на 40%.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Результаты и выводы анализа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Средний процент скидок менялся в течение года. В начале и в конце периода скидки составляли примерно 10%, достигая максимума в июне — 20%.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показывает динамику применения скидок в течение года.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различные стратегии ценообразования, включая скидки, премиум-ценообразование и демпинг. Мы проанализировали их преимущества, риски и эффективность на примерах реальных компаний. Надеемся, что информация была полезной для вашего понимания ценообразования на рынке.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рассмотрим различные стратегии ценообразования, включая скидки, премиум-ценообразование и демпинг. Обсудим основные понятия, примеры успешных премиум-брендов и риски демпинга. Также разберём, как конкуренция влияет на ценообразование и как комбинировать разные стратегии для достижения эффективности.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понятия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Ценовая политика — это комплекс мер, направленных на установление цен на товары и услуги с учётом затрат, конкуренции и спроса.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Стратегии ценообразования могут включать скидки, например, при покупке от трёх единиц товара можно получить скидку 15%, премиум-ценообразование подразумевает установление более высоких цен для товаров с уникальными характеристиками, при этом маржинальность таких товаров может достигать 30–40%. Демпинг представляет собой временное снижение цен для вытеснения конкурентов с рынка, при этом снижение цены может составлять до 35% от первоначальной стоимости.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Стратегии скидок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стратегии скидок важную роль играет размер дисконта: например, скидки в диапазоне 10–15% могут увеличить продажи на 20–30%, в то время как скидки более 30% часто приводят к уменьшению маржинальности.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важно учитывать длительность акции: краткосрочные скидки, например, в период чёрных пятниц, могут привлечь внимание покупателей и значительно повысить трафик, в то время как длительные скидки могут привести к снижению ценности продукта в глазах покупателей. Использование персонализированных скидок на основе предыдущих покупок позволяет повысить лояльность клиентов на 20–30% и увеличить повторные продажи.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Премиум-ценообразование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Премиум-ценообразование позволяет компаниям устанавливать высокие цены на основе уникальных характеристик и высокого качества продукции.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сегменте люксовых автомобилей премиум-бренды устанавливают среднюю цену за модель на уровне 100 000 долларов, обеспечивая высокую маржинальность на уровне 30–40%.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Такая стратегия привлекает клиентов, готовых платить больше за эксклюзивность и престиж, что способствует формированию сильного имиджа бренда на рынке.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премиум-стратегии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Премиум-стратегия позволяет компании устанавливать цены на 20–30% выше среднерыночных, что обеспечивает высокую маржинальность и рентабельность. Клиенты, выбирающие премиальный сегмент, готовы платить за дополнительные преимущества, такие как эксклюзивность и высококачественное обслуживание, что формирует их лояльность и увеличивает средний чек на 30–40%.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410648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Доля повторных покупок среди премиум-клиентов достигает 70%, что способствует стабильному росту доходов компании.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премиум-брендов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Louis Vuitton — один из самых известных мировых брендов класса люкс, основанный в 1854 году. В 2021 году выручка компании составила 15 миллиардов евро.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Chanel, основанный в 1910 году, предлагает эксклюзивные товары премиум-класса, принося компании более 10 миллиардов евро годового дохода.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Демпинг: суть и риски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Демпинг — это стратегия ценообразования, при которой компания предлагает товары или услуги по ценам ниже рыночных, зачастую на 15–30%, чтобы завоевать долю рынка. Несмотря на потенциальную выгоду в виде быстрого увеличения продаж, демпинг может привести к убыткам и истощению ресурсов компании, а также вызвать недовольство конкурентов, что в долгосрочной перспективе может создать дополнительные барьеры для выхода из ситуации с демпинговыми ценами. По статистике, около 20% компаний, прибегающих к демпингу, в итоге покидают рынок из-за неспособности поддерживать конкурентоспособность.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Последствия демпинга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Демпинг может привести к снижению прибыли компаний на 30–40% в краткосрочной перспективе.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часто вызывает рост недовольства потребителей, которые получают товары по заниженным ценам, что может стимулировать спрос, но подрывает доверие к бренду.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873731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того, демпинг провоцирует ценовые войны между компаниями, снижая маржинальность всех участников рынка на 20–25%.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2026-09-02T15:01:21Z</dcterms:created>
  <dcterms:modified xsi:type="dcterms:W3CDTF">2026-09-02T15:01:21Z</dcterms:modified>
</cp:coreProperties>
</file>