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73578" y="1789315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000" b="1" dirty="0">
                <a:solidFill>
                  <a:srgbClr val="000000"/>
                </a:solidFill>
              </a:rPr>
              <a:t>«Чёрный квадрат» Малевича: Почему это шедевр и что за ним стоит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«Чёрного квадрата» на художников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«Чёрный квадрат» Казимира Малевича, созданный в 1915 году, стал революционным произведением, которое повлияло на дальнейшее развитие абстрактного искусства. Картина послужила катализатором для многих художников, побудив их экспериментировать с формой и цветом.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Творчество Малевича оказало влияние на более чем 1000 последователей, способствуя формированию таких направлений, как супрематизм и конструктивизм.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Критика и споры вокруг «Чёрного квадрата»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«Чёрный квадрат» Казимира Малевича, созданный в 1915 году, вызвал в момент своего появления шквал критики и споров среди художественной общественности. Некоторые эксперты и критики утверждали, что данное произведение не имеет художественной ценности, обвиняя его в отсутствии формы и содержания.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840480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 не менее, «Чёрный квадрат» стал символом авангардного искусства и считается одной из самых значимых работ в истории русского искусства, оценённой экспертами и коллекционерами по всему миру.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Оценка «Чёрного квадрата» искусствоведами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Оценка «Чёрного квадрата» искусствоведами разнится, но большинство признаёт его одной из ключевых работ в истории современного искусства.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2015 году страховая стоимость картины оценивалась в 20 миллионов долларов, что свидетельствует о её высокой ценности и признании в мировом арт-сообществе.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Эксперты отмечают, что «Чёрный квадрат» является не только произведением искусства, но и символом начала новой эры в живописи, обозначив отказ от традиционных представлений о том, что такое картина.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Значение «Чёрного квадрата» для культуры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«Чёрный квадрат» Малевича оказал значительное влияние на искусство и художественные теории. Диаграмма показывает ключевые моменты, связанные с картиной: от её создания до символического и современного значения. Параметры представлены в виде последовательностей чисел, где каждый показатель обозначает степень влияния или значимости события.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«Чёрный квадрат» Малевича как значимое произведение искусства, раскрыли его исторический контекст, символику и влияние на развитие художественных направлений. Надеемся, что информация была полезной и вдохновит вас на дальнейшее изучение истории и теории искусства.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«Чёрный квадрат» Малевича — от истории создания до влияния на искусство. Обсудим символизм и смысл картины, её роль в русском авангарде и реакцию современников. Также проанализируем значение «Чёрного квадрата» для культуры и искусства, включая современное восприятие.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создания «Чёрного квадрата»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1915 году Казимир Малевич создал картину «Чёрный квадрат», которая стала центральным элементом его супрематического направления.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 работа стала частью экспозиции «0,10», где была представлена на фоне 80 других картин, символизируя новый взгляд на искусство. «Чёрный квадрат» сразу же привлёк внимание публики и критиков, закрепив за собой статус одного из ключевых произведений русского авангарда.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Символика и смысл «Чёрного квадрата»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«Чёрный квадрат» Казимира Малевича, созданный в 1915 году, стал знаковым произведением в истории искусства, символизирующим отказ от традиционного восприятия живописи.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минималистичная форма и отсутствие изображения вызывают множество интерпретаций, от представления абсолютного нуля до выражения бесконечности.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27274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шедевр, ставший иконой супрематизма, оказал значительное влияние на развитие современного искусства, вдохновив поколения художников на эксперименты с формой и цветом.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Реакция современников на «Чёрный квадрат»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Реакция современников на «Чёрный квадрат» была неоднозначной: одни видели в нём революционный шаг в искусстве, другие — вызов традиционным ценностям.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Несмотря на первоначальное непонимание и даже насмешки, к 1915 году, когда картина была впервые представлена, вокруг неё сформировалось значительное внимание критиков и публики. Впоследствии «Чёрный квадрат» стал одним из символов русского авангарда, оказав глубокое влияние на развитие искусства XX века.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композиции «Чёрного квадрата»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Казимир Малевич создал «Чёрный квадрат» в 1915 году, и это произведение стало визуальным манифестом супрематизма, нового направления в искусстве. Квадрат имеет точные геометрические параметры: сторона квадрата равна 79,5 сантиметра, что придаёт ему безупречную строгость и лаконичность. «Чёрный квадрат» — это не просто отсутствие изображения, а мощный художественный символ, воплощающий идею о конце традиционного восприятия искусства и открытии новых горизонтов в живописи.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Теории и интерпретации «Чёрного квадрата»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Казимир Малевич создал «Чёрный квадрат» в 1915 году, и этот холст стал символом супрематизма, направления, которое стремится передать сущность бытия через геометрические формы.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теории супрематизма, «Чёрный квадрат» олицетворяет ноль форм и бесконечности возможностей, что вызвало активное обсуждение и разделение мнений среди современников и последующих поколений искусствоведов.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сто лет более 500 монографий и статей были посвящены анализу и интерпретации этого произведения, что подтверждает его значимость в истории искусства.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1695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«Чёрный квадрат» как вызов традиционным представлениям об искусстве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776451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«Чёрный квадрат» Казимира Малевича, созданный в 1915 году, стал знаковым произведением, олицетворяющим переход от традиционного искусства к авангарду. Это произведение искусства вызывает шок и непонимание у части публики, что отражает его роль в разрушении устоявшихся канонов живописи.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«Чёрный квадрат» стала манифестом нового художественного языка, символизируя отказ от реалистического изображения и открывая дорогу для экспериментов с формой и цветом в искусстве.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«Чёрный квадрат» в современном искусстве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8903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«Чёрный квадрат» Казимира Малевича, написанная в 1915 году, стала основополагающим произведением супрематизма и революционным шагом в искусстве XX века. За более чем сто лет своего существования «Чёрный квадрат» обрёл статус культового символа, более 200 музеев и частных коллекций по всему миру имеют в своём распоряжении копии или репродукции этой работы, и её влияние на современное искусство неоспоримо: многие современные художники и арт-проекты вдохновляются идеями, заложенными в «Чёрном квадрате», используя его как точку отсчёта для своих экспериментов. С момента создания произведение было продано за сумму, превышающую 20 миллионов долларов, что подтверждает его значимость и высокую ценность на арт-рынке.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2026-09-02T15:04:08Z</dcterms:created>
  <dcterms:modified xsi:type="dcterms:W3CDTF">2026-09-02T15:04:08Z</dcterms:modified>
</cp:coreProperties>
</file>