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614747"/>
            <a:ext cx="5153891" cy="3491345"/>
          </a:xfrm>
          <a:prstGeom prst="rect">
            <a:avLst/>
          </a:prstGeom>
          <a:noFill/>
          <a:ln/>
        </p:spPr>
        <p:txBody>
          <a:bodyPr wrap="square" rtlCol="0" anchor="t"/>
          <a:lstStyle/>
          <a:p>
            <a:pPr algn="l" indent="0" marL="0">
              <a:lnSpc>
                <a:spcPts val="6700"/>
              </a:lnSpc>
              <a:buNone/>
            </a:pPr>
            <a:r>
              <a:rPr lang="en-US" sz="3800" b="1" dirty="0">
                <a:solidFill>
                  <a:srgbClr val="000000"/>
                </a:solidFill>
              </a:rPr>
              <a:t>Цифро-аналоговые и аналого-цифровые преобразователи (ЦАП и АЦП)</a:t>
            </a:r>
            <a:endParaRPr lang="en-US" sz="3800" dirty="0"/>
          </a:p>
        </p:txBody>
      </p:sp>
      <p:sp>
        <p:nvSpPr>
          <p:cNvPr id="5" name="Text 1"/>
          <p:cNvSpPr/>
          <p:nvPr/>
        </p:nvSpPr>
        <p:spPr>
          <a:xfrm>
            <a:off x="648393" y="6400800"/>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762298"/>
          </a:xfrm>
          <a:prstGeom prst="rect">
            <a:avLst/>
          </a:prstGeom>
          <a:noFill/>
          <a:ln/>
        </p:spPr>
        <p:txBody>
          <a:bodyPr wrap="square" rtlCol="0" anchor="t"/>
          <a:lstStyle/>
          <a:p>
            <a:pPr algn="ctr" indent="0" marL="0">
              <a:lnSpc>
                <a:spcPts val="2100"/>
              </a:lnSpc>
              <a:buNone/>
            </a:pPr>
            <a:r>
              <a:rPr lang="en-US" sz="1500" dirty="0">
                <a:solidFill>
                  <a:srgbClr val="000000"/>
                </a:solidFill>
              </a:rPr>
              <a:t>В этой презентации мы рассмотрим основные аспекты работы цифро-аналоговых (ЦАП) и аналого-цифровых (АЦП) преобразователей. Осветим их принципы действия, ключевые характеристики и параметры, а также основные области применения в технике. Обсудим преимущества и недостатки, современные технологии и перспективы развития этих устройств в электронике.</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понятия ЦАП</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Цифро-аналоговые преобразователи (ЦАП) — это устройства, которые преобразуют цифровой сигнал в аналоговый с высокой точностью.</a:t>
            </a:r>
            <a:endParaRPr lang="en-US" sz="1500" dirty="0"/>
          </a:p>
        </p:txBody>
      </p:sp>
      <p:sp>
        <p:nvSpPr>
          <p:cNvPr id="5" name="Shape 2"/>
          <p:cNvSpPr/>
          <p:nvPr/>
        </p:nvSpPr>
        <p:spPr>
          <a:xfrm>
            <a:off x="731520" y="2078182"/>
            <a:ext cx="498764" cy="498764"/>
          </a:xfrm>
          <a:prstGeom prst="roundRect">
            <a:avLst>
              <a:gd name="adj" fmla="val 16667"/>
            </a:avLst>
          </a:prstGeom>
          <a:solidFill>
            <a:srgbClr val="7CA7F6"/>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Они широко используются в различных областях, включая телекоммуникации и измерительную технику. Например, современные ЦАП могут обеспечивать разрешение до 24 бит и частоту преобразования до 1 ГГц, что делает их незаменимыми в системах с высокими требованиями к точности и быстродействию.</a:t>
            </a:r>
            <a:endParaRPr lang="en-US" sz="1500" dirty="0"/>
          </a:p>
        </p:txBody>
      </p:sp>
      <p:sp>
        <p:nvSpPr>
          <p:cNvPr id="8" name="Shape 5"/>
          <p:cNvSpPr/>
          <p:nvPr/>
        </p:nvSpPr>
        <p:spPr>
          <a:xfrm>
            <a:off x="731520" y="3241964"/>
            <a:ext cx="498764" cy="498764"/>
          </a:xfrm>
          <a:prstGeom prst="roundRect">
            <a:avLst>
              <a:gd name="adj" fmla="val 16667"/>
            </a:avLst>
          </a:prstGeom>
          <a:solidFill>
            <a:srgbClr val="7CA7F6"/>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Принцип работы ЦАП</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Цифро-аналоговый преобразователь (ЦАП) преобразует цифровые данные в аналоговый сигнал.</a:t>
            </a:r>
            <a:endParaRPr lang="en-US" sz="1500" dirty="0"/>
          </a:p>
        </p:txBody>
      </p:sp>
      <p:sp>
        <p:nvSpPr>
          <p:cNvPr id="6" name="Text 2"/>
          <p:cNvSpPr/>
          <p:nvPr/>
        </p:nvSpPr>
        <p:spPr>
          <a:xfrm>
            <a:off x="648393"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В основе работы ЦАП лежит процесс взвешенного суммирования токов, где каждый бит цифрового кода соответствует определенному весовому коэффициенту. Например, разрешение ЦАП может достигать 24 бит, что обеспечивает высокую точность преобразования, позволяя получить до 16,7 миллионов уровней аналогового сигнала.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Принцип работы АЦП</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В основе работы аналого-цифрового преобразователя (АЦП) лежит процесс дискретизации аналогового сигнала с заданной частотой, например, 44,1 кГц для аудиосигналов.</a:t>
            </a:r>
            <a:endParaRPr lang="en-US" sz="1500" dirty="0"/>
          </a:p>
        </p:txBody>
      </p:sp>
      <p:sp>
        <p:nvSpPr>
          <p:cNvPr id="5" name="Text 2"/>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Затем происходит квантование полученных отсчётов с определённым числом уровней, часто равным 2^16, что обеспечивает 65 536 уровней дискретизации.</a:t>
            </a:r>
            <a:endParaRPr lang="en-US" sz="1500" dirty="0"/>
          </a:p>
        </p:txBody>
      </p:sp>
      <p:sp>
        <p:nvSpPr>
          <p:cNvPr id="6" name="Text 3"/>
          <p:cNvSpPr/>
          <p:nvPr/>
        </p:nvSpPr>
        <p:spPr>
          <a:xfrm>
            <a:off x="1271847" y="3873731"/>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Итоговый цифровой код представляет собой последовательность чисел, соответствующую исходному аналоговому сигналу, что позволяет точно передавать информацию в цифровой форме.</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параметры АЦП</a:t>
            </a:r>
            <a:endParaRPr lang="en-US" sz="2200" dirty="0"/>
          </a:p>
        </p:txBody>
      </p:sp>
      <p:sp>
        <p:nvSpPr>
          <p:cNvPr id="5" name="Text 1"/>
          <p:cNvSpPr/>
          <p:nvPr/>
        </p:nvSpPr>
        <p:spPr>
          <a:xfrm>
            <a:off x="4015047" y="2078182"/>
            <a:ext cx="3906982" cy="1762298"/>
          </a:xfrm>
          <a:prstGeom prst="rect">
            <a:avLst/>
          </a:prstGeom>
          <a:noFill/>
          <a:ln/>
        </p:spPr>
        <p:txBody>
          <a:bodyPr wrap="square" rtlCol="0" anchor="t"/>
          <a:lstStyle/>
          <a:p>
            <a:pPr algn="l" indent="0" marL="0">
              <a:lnSpc>
                <a:spcPts val="2100"/>
              </a:lnSpc>
              <a:buNone/>
            </a:pPr>
            <a:r>
              <a:rPr lang="en-US" sz="1500" dirty="0">
                <a:solidFill>
                  <a:srgbClr val="000000"/>
                </a:solidFill>
              </a:rPr>
              <a:t>Быстродействие аналого-цифрового преобразователя (АЦП) достигает 100 миллионов отсчётов в секунду, что позволяет обрабатывать высокочастотные сигналы в реальном времени.</a:t>
            </a:r>
            <a:endParaRPr lang="en-US" sz="1500" dirty="0"/>
          </a:p>
        </p:txBody>
      </p:sp>
      <p:sp>
        <p:nvSpPr>
          <p:cNvPr id="6" name="Text 2"/>
          <p:cNvSpPr/>
          <p:nvPr/>
        </p:nvSpPr>
        <p:spPr>
          <a:xfrm>
            <a:off x="8088284" y="2078182"/>
            <a:ext cx="3906982" cy="2560320"/>
          </a:xfrm>
          <a:prstGeom prst="rect">
            <a:avLst/>
          </a:prstGeom>
          <a:noFill/>
          <a:ln/>
        </p:spPr>
        <p:txBody>
          <a:bodyPr wrap="square" rtlCol="0" anchor="t"/>
          <a:lstStyle/>
          <a:p>
            <a:pPr algn="l" indent="0" marL="0">
              <a:lnSpc>
                <a:spcPts val="2100"/>
              </a:lnSpc>
              <a:buNone/>
            </a:pPr>
            <a:r>
              <a:rPr lang="en-US" sz="1500" dirty="0">
                <a:solidFill>
                  <a:srgbClr val="000000"/>
                </a:solidFill>
              </a:rPr>
              <a:t>Разрешение АЦП может достигать 24 бит, обеспечивая точность измерения аналоговых сигналов до 0,00000164% от полной шкалы. Это делает АЦП пригодными для использования в таких приложениях, как медицинские датчики и аэрокосмическая техника, где требуется высокая точность и минимальные погрешности.</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Применение ЦАП в технике</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Цифро-аналоговые преобразователи (ЦАП) широко применяются в аудиотехнике для преобразования цифровых сигналов в аналоговые, что позволяет воспроизводить звук с высокой точностью.</a:t>
            </a:r>
            <a:endParaRPr lang="en-US" sz="1500" dirty="0"/>
          </a:p>
        </p:txBody>
      </p:sp>
      <p:sp>
        <p:nvSpPr>
          <p:cNvPr id="5" name="Text 2"/>
          <p:cNvSpPr/>
          <p:nvPr/>
        </p:nvSpPr>
        <p:spPr>
          <a:xfrm>
            <a:off x="1271847" y="3241964"/>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высококачественных аудиопроигрывателях используются ЦАПы с разрешением до 24 бит и частотой дискретизации до 192 кГц, что обеспечивает кристально чистое звучание. Также ЦАП активно применяются в измерительной технике, где требуется высокая точность аналоговых сигналов, например, в медицинских приборах и системах автоматизации производства.</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Применение АЦП в технике</a:t>
            </a:r>
            <a:endParaRPr lang="en-US" sz="2200" dirty="0"/>
          </a:p>
        </p:txBody>
      </p:sp>
      <p:sp>
        <p:nvSpPr>
          <p:cNvPr id="5" name="Text 1"/>
          <p:cNvSpPr/>
          <p:nvPr/>
        </p:nvSpPr>
        <p:spPr>
          <a:xfrm>
            <a:off x="5636029"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Аналого-цифровые преобразователи (АЦП) играют ключевую роль в современных электронных системах, обеспечивая точное преобразование аналоговых сигналов в цифровые. Например, в медицинской технике АЦП применяются для считывания биопотенциалов с высокой точностью, что позволяет анализировать жизненно важные параметры пациентов.</a:t>
            </a:r>
            <a:endParaRPr lang="en-US" sz="1500" dirty="0"/>
          </a:p>
        </p:txBody>
      </p:sp>
      <p:sp>
        <p:nvSpPr>
          <p:cNvPr id="6" name="Text 2"/>
          <p:cNvSpPr/>
          <p:nvPr/>
        </p:nvSpPr>
        <p:spPr>
          <a:xfrm>
            <a:off x="5636029" y="410648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В автомобильной промышленности АЦП используются для измерения параметров двигателя, таких как температура и давление, что повышает надёжность и эффективность работы систем управления двигателем.</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Преимущества и недостатки АЦП</a:t>
            </a:r>
            <a:endParaRPr lang="en-US" sz="2200" dirty="0"/>
          </a:p>
        </p:txBody>
      </p:sp>
      <p:sp>
        <p:nvSpPr>
          <p:cNvPr id="5" name="Text 1"/>
          <p:cNvSpPr/>
          <p:nvPr/>
        </p:nvSpPr>
        <p:spPr>
          <a:xfrm>
            <a:off x="648393"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Аналого-цифровые преобразователи (АЦП) обеспечивают высокую точность преобразования аналоговых сигналов в цифровые с разрешением до 24 бит, что позволяет достичь минимальной погрешности в пределах 0,001%.</a:t>
            </a:r>
            <a:endParaRPr lang="en-US" sz="1500" dirty="0"/>
          </a:p>
        </p:txBody>
      </p:sp>
      <p:sp>
        <p:nvSpPr>
          <p:cNvPr id="6" name="Text 2"/>
          <p:cNvSpPr/>
          <p:nvPr/>
        </p:nvSpPr>
        <p:spPr>
          <a:xfrm>
            <a:off x="648393" y="3308465"/>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Скорость преобразования некоторых АЦП достигает 1 ГВыб/с, что критично для приложений с жёсткими временными ограничениями.</a:t>
            </a:r>
            <a:endParaRPr lang="en-US" sz="1500" dirty="0"/>
          </a:p>
        </p:txBody>
      </p:sp>
      <p:sp>
        <p:nvSpPr>
          <p:cNvPr id="7" name="Text 3"/>
          <p:cNvSpPr/>
          <p:nvPr/>
        </p:nvSpPr>
        <p:spPr>
          <a:xfrm>
            <a:off x="648393" y="427274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Однако существуют и недостатки: высокая стоимость высококачественных моделей и потребность в стабильном источнике питания для минимизации ошибок преобразования.</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Современные технологии ЦАП</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Современные технологии ЦАП включают в себя использование передовых методов обработки сигналов, таких как дельта-сигма модуляция, которая обеспечивает высокую точность и разрешение при преобразовании цифровых сигналов в аналоговые.</a:t>
            </a:r>
            <a:endParaRPr lang="en-US" sz="1500" dirty="0"/>
          </a:p>
        </p:txBody>
      </p:sp>
      <p:sp>
        <p:nvSpPr>
          <p:cNvPr id="5" name="Shape 2"/>
          <p:cNvSpPr/>
          <p:nvPr/>
        </p:nvSpPr>
        <p:spPr>
          <a:xfrm>
            <a:off x="731520" y="2078182"/>
            <a:ext cx="498764" cy="498764"/>
          </a:xfrm>
          <a:prstGeom prst="roundRect">
            <a:avLst>
              <a:gd name="adj" fmla="val 16667"/>
            </a:avLst>
          </a:prstGeom>
          <a:solidFill>
            <a:srgbClr val="7CA7F6"/>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1496291"/>
          </a:xfrm>
          <a:prstGeom prst="rect">
            <a:avLst/>
          </a:prstGeom>
          <a:noFill/>
          <a:ln/>
        </p:spPr>
        <p:txBody>
          <a:bodyPr wrap="square" rtlCol="0" anchor="t"/>
          <a:lstStyle/>
          <a:p>
            <a:pPr algn="l" indent="0" marL="0">
              <a:lnSpc>
                <a:spcPts val="2100"/>
              </a:lnSpc>
              <a:buNone/>
            </a:pPr>
            <a:r>
              <a:rPr lang="en-US" sz="1500" dirty="0">
                <a:solidFill>
                  <a:srgbClr val="000000"/>
                </a:solidFill>
              </a:rPr>
              <a:t>Эти устройства широко применяются в аудиоаппаратуре, где требуется разрешение до 24 бит и частота дискретизации до 192 кГц, что позволяет воспроизводить звук с исключительным качеством. Внедрение технологий ЦАП в различные электронные устройства позволяет достичь снижения уровня искажений и повышения общей эффективности систем, что особенно важно для профессионального аудио и видеооборудования.</a:t>
            </a:r>
            <a:endParaRPr lang="en-US" sz="1500" dirty="0"/>
          </a:p>
        </p:txBody>
      </p:sp>
      <p:sp>
        <p:nvSpPr>
          <p:cNvPr id="8" name="Shape 5"/>
          <p:cNvSpPr/>
          <p:nvPr/>
        </p:nvSpPr>
        <p:spPr>
          <a:xfrm>
            <a:off x="731520" y="3241964"/>
            <a:ext cx="498764" cy="498764"/>
          </a:xfrm>
          <a:prstGeom prst="roundRect">
            <a:avLst>
              <a:gd name="adj" fmla="val 16667"/>
            </a:avLst>
          </a:prstGeom>
          <a:solidFill>
            <a:srgbClr val="7CA7F6"/>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Современные технологии АЦП</a:t>
            </a:r>
            <a:endParaRPr lang="en-US" sz="2200" dirty="0"/>
          </a:p>
        </p:txBody>
      </p:sp>
      <p:sp>
        <p:nvSpPr>
          <p:cNvPr id="5" name="Text 1"/>
          <p:cNvSpPr/>
          <p:nvPr/>
        </p:nvSpPr>
        <p:spPr>
          <a:xfrm>
            <a:off x="648393"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Современные технологии АЦП позволяют достигать высоких скоростей преобразования сигналов до 500 миллионов отсчётов в секунду. Разрешение АЦП достигает 24 бит, что обеспечивает точность измерений на уровне 0,0000152587890625 от полной шкалы.</a:t>
            </a:r>
            <a:endParaRPr lang="en-US" sz="1500" dirty="0"/>
          </a:p>
        </p:txBody>
      </p:sp>
      <p:sp>
        <p:nvSpPr>
          <p:cNvPr id="6" name="Text 2"/>
          <p:cNvSpPr/>
          <p:nvPr/>
        </p:nvSpPr>
        <p:spPr>
          <a:xfrm>
            <a:off x="648393" y="374072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Применение этих технологий снижает общую погрешность измерений до менее чем 0,01%, что делает их незаменимыми в таких областях, как телекоммуникации и медицинское оборудование.</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Перспективы развития ЦАП и АЦП</a:t>
            </a:r>
            <a:endParaRPr lang="en-US" sz="2200" dirty="0"/>
          </a:p>
        </p:txBody>
      </p:sp>
      <p:sp>
        <p:nvSpPr>
          <p:cNvPr id="4" name="Text 1"/>
          <p:cNvSpPr/>
          <p:nvPr/>
        </p:nvSpPr>
        <p:spPr>
          <a:xfrm>
            <a:off x="1271847"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Ожидается, что к 2025 году рынок цифро-аналоговых и аналого-цифровых преобразователей достигнет 12,5 миллиарда долларов, что на 8,3% больше по сравнению с 2020 годом. Внедрение новых технологий, таких как IoT и AI, значительно повысит спрос на ЦАП и АЦП в ближайшие годы, требуя от производителей улучшения характеристик устройств и повышения их энергоэффективности на 20–30%.</a:t>
            </a:r>
            <a:endParaRPr lang="en-US" sz="1500" dirty="0"/>
          </a:p>
        </p:txBody>
      </p:sp>
      <p:sp>
        <p:nvSpPr>
          <p:cNvPr id="5" name="Shape 2"/>
          <p:cNvSpPr/>
          <p:nvPr/>
        </p:nvSpPr>
        <p:spPr>
          <a:xfrm>
            <a:off x="1271847" y="1122218"/>
            <a:ext cx="498764" cy="498764"/>
          </a:xfrm>
          <a:prstGeom prst="roundRect">
            <a:avLst>
              <a:gd name="adj" fmla="val 16667"/>
            </a:avLst>
          </a:prstGeom>
          <a:solidFill>
            <a:srgbClr val="7CA7F6"/>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В результате ожидается увеличение доли высокопроизводительных компонентов на рынке ЦАП и АЦП до 40% в течение следующих пяти лет.</a:t>
            </a:r>
            <a:endParaRPr lang="en-US" sz="1500" dirty="0"/>
          </a:p>
        </p:txBody>
      </p:sp>
      <p:sp>
        <p:nvSpPr>
          <p:cNvPr id="8" name="Shape 5"/>
          <p:cNvSpPr/>
          <p:nvPr/>
        </p:nvSpPr>
        <p:spPr>
          <a:xfrm>
            <a:off x="6675120" y="1122218"/>
            <a:ext cx="498764" cy="498764"/>
          </a:xfrm>
          <a:prstGeom prst="roundRect">
            <a:avLst>
              <a:gd name="adj" fmla="val 16667"/>
            </a:avLst>
          </a:prstGeom>
          <a:solidFill>
            <a:srgbClr val="7CA7F6"/>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931025"/>
          </a:xfrm>
          <a:prstGeom prst="rect">
            <a:avLst/>
          </a:prstGeom>
          <a:noFill/>
          <a:ln/>
        </p:spPr>
        <p:txBody>
          <a:bodyPr wrap="square" rtlCol="0" anchor="t"/>
          <a:lstStyle/>
          <a:p>
            <a:pPr indent="0" marL="0">
              <a:lnSpc>
                <a:spcPts val="3100"/>
              </a:lnSpc>
              <a:buNone/>
            </a:pPr>
            <a:r>
              <a:rPr lang="en-US" sz="2200" b="1" dirty="0">
                <a:solidFill>
                  <a:srgbClr val="000000"/>
                </a:solidFill>
              </a:rPr>
              <a:t>Будущее ЦАП и АЦП в электронике</a:t>
            </a:r>
            <a:endParaRPr lang="en-US" sz="2200" dirty="0"/>
          </a:p>
        </p:txBody>
      </p:sp>
      <p:sp>
        <p:nvSpPr>
          <p:cNvPr id="5" name="Text 1"/>
          <p:cNvSpPr/>
          <p:nvPr/>
        </p:nvSpPr>
        <p:spPr>
          <a:xfrm>
            <a:off x="4015047" y="2078182"/>
            <a:ext cx="3906982" cy="2294313"/>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распределение использования ЦАП и АЦП в различных областях электроники. Параметры представлены в процентах и отражают долю применения технологий в системах управления, медицинской технике, телекоммуникациях, автомобильной электронике и измерительной технике.</a:t>
            </a:r>
            <a:endParaRPr lang="en-US" sz="1500" dirty="0"/>
          </a:p>
        </p:txBody>
      </p:sp>
      <p:sp>
        <p:nvSpPr>
          <p:cNvPr id="6" name="Text 2"/>
          <p:cNvSpPr/>
          <p:nvPr/>
        </p:nvSpPr>
        <p:spPr>
          <a:xfrm>
            <a:off x="8088284" y="2078182"/>
            <a:ext cx="3906982" cy="964276"/>
          </a:xfrm>
          <a:prstGeom prst="rect">
            <a:avLst/>
          </a:prstGeom>
          <a:noFill/>
          <a:ln/>
        </p:spPr>
        <p:txBody>
          <a:bodyPr wrap="square" rtlCol="0" anchor="t"/>
          <a:lstStyle/>
          <a:p>
            <a:pPr algn="l" indent="0" marL="0">
              <a:lnSpc>
                <a:spcPts val="2100"/>
              </a:lnSpc>
              <a:buNone/>
            </a:pPr>
            <a:r>
              <a:rPr lang="en-US" sz="1500" dirty="0">
                <a:solidFill>
                  <a:srgbClr val="000000"/>
                </a:solidFill>
              </a:rPr>
              <a:t>Основные направления использования — системы управления и медицинская техника занимают наибольшую долю.</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понятия, принципы работы, характеристики и применение цифро-аналоговых и аналого-цифровых преобразователей. Мы также обсудили их преимущества и недостатки, современные технологии и перспективы развития в электронике.</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2026-09-08T21:17:41Z</dcterms:created>
  <dcterms:modified xsi:type="dcterms:W3CDTF">2026-09-08T21:17:41Z</dcterms:modified>
</cp:coreProperties>
</file>