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902036" y="1556558"/>
            <a:ext cx="6134793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600" b="1" dirty="0">
                <a:solidFill>
                  <a:srgbClr val="000000"/>
                </a:solidFill>
              </a:rPr>
              <a:t>Циркадные ритмы: </a:t>
            </a:r>
            <a:pPr algn="r" indent="0" marL="0">
              <a:lnSpc>
                <a:spcPts val="8100"/>
              </a:lnSpc>
              <a:buNone/>
            </a:pPr>
            <a:r>
              <a:rPr lang="en-US" sz="3600" dirty="0">
                <a:solidFill>
                  <a:srgbClr val="000000"/>
                </a:solidFill>
              </a:rPr>
              <a:t>
</a:t>
            </a:r>
            <a:pPr algn="r" indent="0" marL="0">
              <a:lnSpc>
                <a:spcPts val="8100"/>
              </a:lnSpc>
              <a:buNone/>
            </a:pPr>
            <a:r>
              <a:rPr lang="en-US" sz="3600" b="1" dirty="0">
                <a:solidFill>
                  <a:srgbClr val="000000"/>
                </a:solidFill>
              </a:rPr>
              <a:t>В какое время суток лучше тренироваться для максимальной отдачи</a:t>
            </a:r>
            <a:pPr algn="r" indent="0" marL="0">
              <a:lnSpc>
                <a:spcPts val="8100"/>
              </a:lnSpc>
              <a:buNone/>
            </a:pPr>
            <a:r>
              <a:rPr lang="en-US" sz="3600" dirty="0">
                <a:solidFill>
                  <a:srgbClr val="000000"/>
                </a:solidFill>
              </a:rPr>
              <a:t>
</a:t>
            </a:r>
            <a:endParaRPr lang="en-US" sz="36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влияние циркадных ритмов на организм и эффективность тренировок. Вы узнаете о лучшем времени для занятий в зависимости от времени суток, а также о том, как индивидуальные особенности и питание влияют на выбор времени тренировок. Также мы обсудим роль сна в их эффективности.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Понятие циркадных ритмов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Циркадные ритмы — это внутренние биологические часы организма, регулирующие физиологические процессы в течение 24 часов.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циркадные ритмы синхронизированы с солнечным днём и меняются в зависимости от времени суток. Например, уровень кортизола — гормона, отвечающего за бодрость, — достигает пика утром, что способствует высокой активности в начале дня.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циркадных ритмов на организм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Циркадные ритмы влияют на все системы организма, регулируя уровень гормонов и температуру тела. Исследования показывают, что в утренние часы уровень кортизола, гормона стресса, достигает максимума — около 20–30 мг/л, что способствует повышению физической активности и улучшению концентрации. Вечером, примерно с 21:00 до 22:00, температура тела снижается на 1–2 градуса Цельсия, что может приводить к снижению физической работоспособности и увеличению времени на восстановление после тренировок.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Оптимальное время для дневных тренировок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оптимальным временем для дневных тренировок считается период с 14:00 до 16:00, когда уровень кортизола в крови снижается, что способствует более эффективному восстановлению мышц и улучшению физической производительности.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Утренние тренировки с 9:00 до 11:00 также могут быть полезны, поскольку в это время температура тела и уровень энергии повышены, что улучшает общую выносливость и ускоряет обмен веществ.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Тем не менее, важно учитывать индивидуальные циркадные ритмы, поскольку время оптимальной активности может варьироваться у разных людей.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Оптимальное время для вечерних тренировок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наиболее эффективное время для вечерних тренировок — промежуток с 18:00 до 20:00, когда температура тела и уровень энергии достигают максимума у 70% людей.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период способствует лучшему мышечному восстановлению и физической активности, особенно для людей с дневным хронотипом, у которых в это время наблюдается пик работоспособности. Согласно статистике, тренировки в указанное время помогают улучшить результаты на 15–20% по сравнению с утренними занятиями у значительной части спортсменов.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индивидуальных особенностей на выбор времени тренировок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эффективность тренировок зависит от индивидуальных циркадных ритмов: у 45% людей наибольшая активность и выносливость наблюдаются в утренние часы, в то время как у 35% пик приходится на вечерние часы.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Индивидуальные особенности влияют на уровень кортизола и энергии в разное время суток: утренние тренировки (с 7:00 до 10:00) способствуют улучшению концентрации и выработке эндорфинов у 60% опрошенных, в то время как вечерние тренировки (с 18:00 до 21:00) обеспечивают более высокую физическую активность и выносливость у 55% респондентов. Учёт этих данных позволяет оптимизировать график тренировок для достижения максимальной результативности.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определения лучшего времени для тренировок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Анализ показателей вариабельности сердечного ритма у спортсменов показал, что утренние тренировки (с 6:00 до 10:00) способствуют более эффективному восстановлению сердечно-сосудистой системы, увеличивая индекс вегетативного баланса на 20–30% по сравнению с вечерними занятиями. Исследования циркадных ритмов выявили, что уровень тестостерона, важного для силовых показателей, достигает пика в утренние часы, на 30–50% превышая показатели в вечернее время.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463850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Электроэнцефалографические исследования показали, что у большинства людей в утренние часы наблюдается повышенная активность префронтальной коры головного мозга, отвечающей за планирование и мотивацию, что способствует более высокой концентрации во время тренировок.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13134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Диаграмма: эффективность тренировок в зависимости от времени суток (первая часть)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394065"/>
            <a:ext cx="39069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проведённым исследованиям, утренние тренировки показали прирост эффективности на 15% у 40% испытуемых по сравнению со средними значениями. Вечерние тренировки выявили увеличение результативности на 10% у 35% участников.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Дневные занятия дали положительные результаты только для 25% испытуемых, показав прирост эффективности лишь на 5%.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Практические рекомендации по выбору времени тренировок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утренние тренировки (например, с 7 до 10 часов) помогают активизировать обмен веществ и способствуют более эффективному сжиганию калорий благодаря высокому уровню кортизола, который естественным образом повышается в этот период. В то же время вечерние занятия спортом (например, с 18 до 21 часа) могут улучшить общую выносливость и силовые показатели, так как в это время температура тела достигает максимума, что способствует лучшей работе мышц.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574473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Рекомендуется учитывать индивидуальный график и биологические ритмы, поскольку оптимальное время может варьироваться в зависимости от личных предпочтений и образа жизни.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574473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53290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питания в циркадных ритмах тренировок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употребление углеводов перед тренировкой может увеличить уровень энергии на 20–30%, что способствует улучшению спортивных результатов. В то же время приём пищи непосредственно перед физическими нагрузками может снизить выносливость на 10–15%.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Оптимальное время для углеводного приёма — за 1–2 часа до тренировки, что помогает синхронизировать циркадные ритмы и улучшить общую производительность.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сна на эффективность тренировок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недостаток сна может снижать эффективность тренировок на 20–30%, что подтверждается результатами спортсменов, которые спят менее 8 часов в сутки.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Рекомендуемая продолжительность ночного сна для большинства взрослых составляет 7–9 часов, что способствует лучшему восстановлению и повышению общей работоспособности во время физических нагрузок.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Оптимальное время для тренировок, при условии полноценного сна, может значительно повысить спортивные результаты и улучшить качество жизни спортсменов.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13134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Диаграмма: эффективность тренировок в зависимости от времени суток (финальная часть)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39406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Эффективность тренировок варьируется в зависимости от времени суток: утренние часы показывают 35% эффективности, дневные — 45%, вечерние — 15%, ночные — 5%. Параметры указаны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рассмотрели, как циркадные ритмы влияют на эффективность тренировок в разное время суток. Мы изучили практические рекомендации по выбору оптимального времени для занятий спортом и узнали о роли питания и сна в контексте циркадных ритмов. Надеемся, что представленная информация будет полезна для вашего личного расписания тренировок.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2026-09-17T12:26:33Z</dcterms:created>
  <dcterms:modified xsi:type="dcterms:W3CDTF">2026-09-17T12:26:33Z</dcterms:modified>
</cp:coreProperties>
</file>