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67302" y="1423555"/>
            <a:ext cx="5569527" cy="42228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3600" b="1" dirty="0">
                <a:solidFill>
                  <a:srgbClr val="000000"/>
                </a:solidFill>
              </a:rPr>
              <a:t>Циркуляция атмосферы: Пояса давления, пассаты и муссоны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этой презентации мы рассмотрим основные закономерности циркуляции атмосферы, включая пояса давления, пассаты и муссоны. Особое внимание будет уделено их характеристикам и влиянию на климат и погодные условия. Также обсудим практическое значение этих явлений для сельского хозяйства и формирования климата.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пояса давления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атмосфере Земли выделяются несколько основных поясов давления, среди которых выделяются экваториальный пояс с низким давлением, где среднее значение давления составляет около 1000 мбар, а также пояса высокого давления в субтропиках, где давление может достигать 1020-1030 мбар.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Между этими поясами находятся умеренные пояса с переменным давлением, где среднегодовое давление колеблется в пределах 1000-1010 мбар.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различия в давлении оказывают значительное влияние на формирование ветров и климатических условий в разных регионах.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поясов давления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экваториальном поясе среднее атмосферное давление составляет около 990–1000 миллибар, что формирует восходящие воздушные потоки. В тропических широтах давление возрастает до 1006–1012 миллибар, способствуя образованию пассатов. В умеренных широтах среднегодовое давление колеблется в пределах 1002–1006 миллибар, здесь наблюдаются перепады давления и ветровые потоки.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пассатов на климат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Пассаты — это постоянные ветры, дующие из субтропических областей высокого давления к экваториальным областям низкого давления, их скорость может достигать 5–6 м/с. Они оказывают значительное влияние на климат, особенно в тропических регионах: пассаты приносят тёплый и влажный воздух, который формирует климатические условия, способствуя выпадению осадков до 1500–2000 мм в год в некоторых областях.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создаёт благоприятные условия для формирования тропических лесов и других экосистем.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Характеристики муссонов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6243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Муссоны — это ветры, которые меняют своё направление два раза в год, формируя устойчивый режим воздушных потоков. Зимой они дуют с суши на океан, создавая антициклональный режим с высоким давлением над континентом, где температура может опускаться на 15–20 °C, в то время как летом направление муссонов меняется на противоположное, принося с океана на сушу потоки влажного воздуха, с осадками, достигающими в отдельных районах 2000–3000 мм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Скорость муссонных ветров может достигать 5–6 м/с, оказывая значительное влияние на климат и погодные условия региона.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муссонов на климат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Муссоны оказывают значительное влияние на климат, изменяя направление и интенсивность ветров на протяжении года.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Индии летние муссоны приносят до 80% годовых осадков, повышая влажность воздуха до 70-80%. Зимой муссоны смещаются на юг, уменьшая количество осадков и приводя к более сухим и прохладным условиям.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Взаимодействие поясов давления и ветров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атмосфере Земли выделяются несколько основных поясов давления: экваториальный пояс с низким давлением (около 1010 миллибар), два субтропических пояса с высоким давлением (около 1020–1030 миллибар) и два полярных пояса с низким давлением. Ветры, такие как пассаты, дуют от субтропических поясов высокого давления к экваториальному поясу низкого давления со скоростью около 5–8 метров в секунду. Муссоны, в свою очередь, образуются из-за сезонных изменений давления и могут достигать скорости до 20 метров в секунду, оказывая значительное влияние на климат регионов.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погодные условия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Циркуляция атмосферы оказывает значительное влияние на погодные условия, формируя глобальные и региональные климатические паттерны. Например, в экваториальных областях атмосферное давление ниже на 20–30 мбар по сравнению с умеренными широтами, что создаёт восходящие потоки воздуха и вызывает обильные осадки — до 2000 мм в год.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в этих регионах формируется влажный климат с температурой воздуха, которая может достигать +30 °C и выше.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морские течения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результате температурных различий между экваториальными и полярными регионами образуются морские течения, достигающие скорости до 10 км/ч.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Пассаты, например, способствуют формированию Гольфстрима, который переносит тёплые воды со скоростью около 6 км/ч и влияет на климат прибрежных регионов, повышая температуру воздуха на 5–10 °C.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Муссоны также вызывают изменения в морских течениях, изменяя их направление и интенсивность, что может привести к перераспределению океанических вод на сотни километров.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Роль в формировании климата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Циркуляция атмосферы оказывает существенное влияние на формирование климатических условий, перераспределяя тепло и влагу по планете. Например, пояса давления, такие как экваториальный, формируют постоянные ветровые потоки, например, пассаты, которые оказывают влияние на климат более чем в 50% земной поверхности.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Муссоны, меняющие направление дважды в год, переносят огромные массы воздуха и могут привести к значительным колебаниям температуры и осадков, что существенно влияет на сельское хозяйство и жизнь миллионов людей.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Практическое значение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Циркуляция атмосферы оказывает значительное влияние на распределение осадков, формируя климатические условия в различных регионах.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в экваториальном поясе среднегодовое количество осадков может достигать 2000–3000 мм, в то время как в некоторых пустынях, таких как Сахара, выпадает менее 250 мм осадков в год. Знание механизмов атмосферной циркуляции позволяет прогнозировать погодные явления и оптимизировать сельское хозяйство в условиях изменяющегося климата.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сельское хозяйство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процентное влияние различных атмосферных явлений на сельское хозяйство.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Пассаты оказывают наибольшее влияние (40%), за ними следуют муссоны (35%), а влияние поясов давления составляет 25%. Параметры измеряются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характеристики поясов давления, а также влияние пассатов и муссонов на климат, морские течения и сельское хозяйство. Это помогает лучше понять механизмы формирования погодных условий и климатические процессы на Земле.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2026-09-06T19:29:27Z</dcterms:created>
  <dcterms:modified xsi:type="dcterms:W3CDTF">2026-09-06T19:29:27Z</dcterms:modified>
</cp:coreProperties>
</file>