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226233" y="1930631"/>
            <a:ext cx="5810596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Датчики классификация принципы работы интерфейсы подключения</a:t>
            </a:r>
            <a:endParaRPr lang="en-US" sz="32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классификацию датчиков, принципы их работы и интерфейсы подключения. Обсудим различные типы датчиков по принципу действия, физические основы их функционирования и сравним их характеристики. Также затронем примеры использования датчиков в промышленности, автомобильной, аэрокосмической и медицинской отраслях, а также тенденции и перспективы развития датчиков.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79665" y="191400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Типы датчиков по принципу действия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479665" y="2909455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Датчики по принципу действия подразделяются на несколько основных типов: оптические датчики, которые могут обнаруживать изменения в световом потоке с точностью до 0,1 люкса; пьезоэлектрические датчики, использующие эффект поляризации кристаллов для измерения давления с точностью до 0,01 Па; термоэлектрические датчики, измеряющие температуру с точностью до 0,1 градуса Цельсия за счёт эффекта Зеебека.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Физические принципы работы датчиков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Датчики функционируют на основе разнообразных физических принципов, включая изменение электрического сопротивления (например, от 10 Ом до 10 кОм в зависимости от условий), преобразование механического воздействия в электрический сигнал с помощью пьезоэлектрических элементов, генерирующих напряжение до 100 В, и использование термопар, способных фиксировать температурные различия с точностью до 0,1 °C.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и недостатки проводных интерфейсов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Проводные интерфейсы датчиков обеспечивают стабильную передачу данных с минимальной задержкой — менее 1 мс, что критически важно для многих приложений в реальном времени.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Однако такие интерфейсы имеют ограничения по длине кабеля, максимальная длина составляет до 100 метров, что может создавать сложности при монтаже оборудования.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проводные интерфейсы требуют физического подключения, что может ограничивать мобильность и гибкость системы, но при этом минимизируют риск потери соединения и обеспечивают надёжную работу в сложных условиях эксплуатации.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использования беспроводных интерфейсов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современных системах «умный дом» беспроводные интерфейсы, такие как Wi-Fi и Zigbee, обеспечивают подключение более 50 различных датчиков, включая датчики движения и температуры.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промышленных условиях беспроводные интерфейсы, например, LoRaWAN, позволяют объединять до 10 000 устройств, что особенно важно для мониторинга производственных процессов в реальном времени.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медицинских устройствах, например, в носимых гаджетах, беспроводные интерфейсы, такие как Bluetooth, обеспечивают связь между датчиками и смартфонами, позволяя передавать данные о здоровье пациента с точностью до 95%.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характеристики датчиков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Датчики обладают высоким разрешением — до 0,001 миллиметра в некоторых моделях, что обеспечивает точность измерений до 99,9%.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Устройства работают в широком диапазоне температур — от -40 до +85 градусов Цельсия, что позволяет использовать их в различных климатических условиях.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Питание датчиков может осуществляться от источника с напряжением от 5 до 30 вольт, что обеспечивает гибкость при интеграции в разные системы.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Классификация датчиков по измеряемым параметрам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общепринятой классификации, датчики по измеряемым параметрам делятся на несколько основных групп: датчики температуры, например, термопары и термометры сопротивления, способные фиксировать изменения температуры с точностью до ±0,1 °C; датчики давления, такие как пьезорезистивные и ёмкостные, работающие в диапазоне от 0 до 1000 бар; датчики уровня, например, ёмкостные и ультразвуковые, используемые для контроля уровня жидкостей и сыпучих материалов в диапазоне от 0 до 50 м.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Датчики в автомобильной промышленности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автомобильной промышленности датчики являются ключевым элементом систем безопасности и управления.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отчётам, мировой рынок автомобильных датчиков к 2025 году ожидается на уровне более 100 миллиардов долларов, что свидетельствует о значительном росте их применения. Наиболее распространёнными являются датчики давления, температуры, уровня жидкостей, а также сенсоры для систем контроля выбросов, число которых в современных автомобилях может превышать 100 единиц.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Интерфейсы подключения датчиков в медицинских устройствах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Медицинские устройства используют различные интерфейсы для подключения датчиков, такие как USB (универсальный серийный интерфейс), обеспечивающий скорость передачи данных до 10 Гбит/с, и Bluetooth, с которым поддерживается стабильное соединение на расстоянии до 10 метров.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158836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активно применяются специализированные порты и разъемы, например, CAN (Controller Area Network), который позволяет передавать данные между устройствами в режиме реального времени со скоростью до 1 Мбит/с.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389120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обеспечения надёжной связи между датчиками и устройствами используются протоколы связи, такие как Zigbee и Wi-Fi, обеспечивающие широкий диапазон возможностей подключения и совместимость с различными устройствами.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Датчики в аэрокосмической отрасли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аэрокосмической отрасли применяются более 50 типов датчиков, обеспечивающих высокую точность измерений в экстремальных условиях.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Датчики давления, температуры и ускорения используются в самолётах и космических аппаратах для мониторинга жизненно важных параметров, что критично для безопасности полётов. Например, датчики давления в крыльях самолёта обеспечивают стабильность полёта на разных высотах, а температурные датчики контролируют состояние двигателей, предотвращая перегрев и возможные аварии.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тенденции развития датчиков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последние годы наблюдается значительный рост рынка датчиков, который к 2025 году прогнозируется на уровне 250 миллиардов долларов США, что в два раза больше по сравнению с 2019 годом.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Увеличивается доля миниатюрных и высокочувствительных датчиков, например, оптические сенсоры нового поколения способны регистрировать изменения интенсивности света с погрешностью менее 0,1%.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растет популярность интеллектуальных датчиков, оснащённых микропроцессорами, что позволяет им самостоятельно обрабатывать данные и адаптироваться к изменениям условий работы.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датчиков: прогнозы и перспективы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 диаграмме представлена доля различных типов датчиков в будущем рынке. Промышленные датчики займут 25%, медицинские — 20%, датчики для автомобилей — 25%, для IoT — 15%, сельскохозяйственные — 15%.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Преобладают промышленные и автомобильные датчики, что свидетельствует о их значимости в промышленности и транспортной отрасли.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классификацию, принципы работы и интерфейсы подключения датчиков, а также их применение в различных отраслях. Мы сравнили типы датчиков и обсудили преимущества и недостатки различных интерфейсов подключения. Надеемся, что информация была полезной и вдохновит вас на дальнейшие исследования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2026-09-13T14:46:12Z</dcterms:created>
  <dcterms:modified xsi:type="dcterms:W3CDTF">2026-09-13T14:46:12Z</dcterms:modified>
</cp:coreProperties>
</file>