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539933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2800" b="1" dirty="0">
                <a:solidFill>
                  <a:srgbClr val="000000"/>
                </a:solidFill>
              </a:rPr>
              <a:t>День экологического долга: Когда мы исчерпали ресурсы года (и почему эта дата наступает всё раньше)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Меры по снижению экологического долга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возобновляемых источников энергии позволило сократить выбросы углекислого газа на 15% за последние пять лет.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Программы по повышению энергоэффективности в зданиях уменьшили потребление энергии на 20%, что эквивалентно сокращению выбросов на 5 миллионов тонн. В 30 странах мира реализуются проекты по озеленению городов, что способствует увеличению поглотительной способности экосистем и снижению углеродного следа.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Международное сотрудничество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2019 году 2 миллиарда человек приняли участие в массовых мероприятиях по защите окружающей среды в рамках Дня Земли. Более 5000 городов и населённых пунктов объединились для совместных экологических акций. Международное сотрудничество в рамках ООН и других организаций включает координацию действий по сохранению биоразнообразия, где в более чем 180 странах реализуются совместные программы по защите редких видов животных и растений.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проектов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проекта по озеленению городов было высажено более 100 тысяч деревьев в 15 крупных мегаполисах, что позволило сократить уровень углекислого газа на 5% в этих районах.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Проект по сбору и переработке пластиковых отходов в одной из стран позволил избежать выбросов парниковых газов, эквивалентных 200 тысячам автомобилей, и переработать свыше 300 тысяч тонн пластика за год.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программы по энергосбережению в офисных зданиях удалось сократить потребление электроэнергии на 15% и сэкономить более 5 миллионов долларов.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решения проблемы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показано, как планируется сокращать выбросы парниковых газов с 2018 по 2029 годы. Единица измерения — млн тонн.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каждым годом ожидается постепенный рост объёмов сокращения выбросов.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понятие экологического долга, его историю и причины возникновения. Обсудили страны и отрасли с высоким экологическим долгом, а также тенденции и прогнозы его изменения в будущем. Надеемся, что представленная информация поможет вам лучше понимать экологические вызовы и стимулировать к действиям по их преодолению.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когда наступает день экологического долга и почему эта дата сдвигается. Изучим причины, которые приводят к исчерпанию ресурсов, и сравним использование ресурсов в разных аспектах. Также обсудим тенденции потребления, страны и отрасли с высоким экологическим долгом, а также меры по его снижению и международное сотрудничество в решении экологических проблем.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Причины экологического долга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50 лет мировое потребление природных ресурсов увеличилось в 3 раза, что превышает возможности их возобновления.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Основными причинами экологического долга являются рост населения, который с 1970 года вырос более чем на 2 миллиарда человек, и увеличение промышленного производства, объём которого с 1990 года увеличился примерно на 250%.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139738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Неэффективное использование ресурсов и изменение структуры потребления также способствуют исчерпанию природных запасов раньше календарного года.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дня экологического долга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1970-х годах учёные подсчитали, что среднестатистический человек потребляет столько ресурсов, сколько планета может воспроизвести за год, примерно в середине декабря. С каждым годом дата сдвигается на более ранние сроки: в 2006 году экологический долг наступал 22 августа, а к 2019 году «перешёл» на 29 июля. Согласно подсчётам, в настоящее время для покрытия потребления человечеству понадобилось бы более четырёх планет Земля.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использования ресурсов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2019 году человечество исчерпало доступные на год запасы природных ресурсов уже к 22 августа, что на 6 дней раньше предыдущего года.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Темпы потребления природных ресурсов растут: с 1970 года они увеличились в 1,7 раза, при этом население Земли выросло только в 1,3 раза. Основными виновниками этого процесса являются промышленность и транспорт, на долю которых приходится около 70% общего потребления ресурсов.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потребления на экологический долг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Человечество использует природные ресурсы со скоростью, эквивалентной 1,7 Земли, что означает, что для восстановления израсходованных за год ресурсов потребовалось бы 1,7 планеты, подобных нашей.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1970 года экологический долг увеличился более чем в три раза, с 1,5 месяца до 7 месяцев в среднем за год.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2019 году человечество исчерпало доступные на год ресурсы уже к 22 августа, подчеркивая необходимость срочных изменений в потреблении и образе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Страны с высоким экологическим долгом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последним данным, Индия, с населением более 1,4 миллиарда человек, потребляет около 4% мировых ресурсов, хотя её доля в глобальном экологическом долге превышает этот показатель из-за быстрого экономического роста и урбанизации.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Китае, который использует примерно 20% мировых ресурсов, экологический долг продолжает расти на фоне индустриализации и увеличения потребления энергии.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мире также выделяются такие страны, как Бразилия и Индонезия, где вырубка лесов и разрушение экосистем вносят значительный вклад в увеличение экологического долга.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отраслей на экологический долг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последним исследованиям, выбросы углекислого газа в результате промышленной деятельности достигли 36 миллиардов тонн в год, что значительно усугубляет экологический дисбаланс.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Автомобильный транспорт, который является одной из ключевых отраслей, внёс более 7 миллиардов тонн CO2 в атмосферу, подчёркивая свою значительную роль в увеличении экологического долга. При этом сельское хозяйство, занимая около четверти мирового потребления энергии, также оказывает значительное влияние, выбрасывая в атмосферу 5-10 миллиардов тонн парниковых газов ежегодно.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Последствия превышения экологического долга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Превышение экологического долга приводит к ухудшению состояния окружающей среды: с 1970 года уровень концентрации углекислого газа в атмосфере Земли увеличился на 50%, с 315 ppm до более чем 415 ppm.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Ежегодно человечество производит более 2 миллиардов тонн пластиковых отходов, из которых только 9% перерабатывается, что способствует загрязнению мирового океана и гибели морских обитателей — свыше 1 миллиона морских животных и птиц погибают из-за пластика каждый год.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804756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Дефицит природных ресурсов и ухудшение экологической обстановки влияют на здоровье людей, вызывая рост заболеваний и снижение качества жизни.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2026-09-02T15:12:16Z</dcterms:created>
  <dcterms:modified xsi:type="dcterms:W3CDTF">2026-09-02T15:12:16Z</dcterms:modified>
</cp:coreProperties>
</file>