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18662" y="1681249"/>
            <a:ext cx="611816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«Девочка на шаре» </a:t>
            </a:r>
            <a:pPr algn="r" indent="0" marL="0">
              <a:lnSpc>
                <a:spcPts val="8100"/>
              </a:lnSpc>
              <a:buNone/>
            </a:pPr>
            <a:r>
              <a:rPr lang="en-US" sz="44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Пикассо: Розовый период и цирк</a:t>
            </a:r>
            <a:pPr algn="r" indent="0" marL="0">
              <a:lnSpc>
                <a:spcPts val="8100"/>
              </a:lnSpc>
              <a:buNone/>
            </a:pPr>
            <a:r>
              <a:rPr lang="en-US" sz="4400" dirty="0">
                <a:solidFill>
                  <a:srgbClr val="000000"/>
                </a:solidFill>
              </a:rPr>
              <a:t>
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картину «Девочка на шаре» Пабло Пикассо, уделив внимание её связи с Розовым периодом и цирковыми мотивами. Мы изучим историю создания произведения, цветовую палитру, технику исполнения и эмоциональное воздействие на зрителя. Также обсудим влияние цирка на творчество Пикассо и значение картины в контексте его общего вклада в искусство.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картины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1905 году Пабло Пикассо создал картину «Девочка на шаре», которая стала знаковым произведением его «розового периода». Это время характеризуется светлыми тонами и жизнерадостными образами, отразившими впечатления художника от цирка и атмосферы весёлого праздника.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стала воплощением творческого эксперимента Пикассо, который использовал яркие краски и динамичные формы, чтобы передать чувство движения и надежды.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Розовый период в творчестве Пикассо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1904–1906 годах Пабло Пикассо создал работы, вошедшие в историю как «Розовый период».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этот период художник использовал яркие, насыщенные розовые, красные и оранжевые оттенки, чтобы передать атмосферу радости и оптимизма.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известных произведений этого времени — картины, изображающие цирковых артистов, наполненные светом и теплом, которые отражают интерес Пикассо к жизни и человеческим эмоциям.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розового периода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«розовый период» (1904–1906 годы) работы Пабло Пикассо наполнены жизнерадостностью и яркими красками, что отражает оптимистичный настрой художника.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создана в этот период и является одним из наиболее ярких примеров использования розового, белого и синего цветов для передачи ощущения света и радости. В этот период Пикассо создал около 120 полотен, значительная часть которых посвящена изображению артистов и циркачей, что подчёркивает связь «Девочки на шаре» с атмосферой цирка.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Цирковые мотивы в творчестве Пикассо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1905 году, который принято считать началом Розового периода в творчестве Пикассо, художник создал несколько работ, отражающих атмосферу циркового представления. «Девочка на шаре» — одна из таких картин, где на переднем плане изображены хрупкая гимнастка и огромный, словно заполняющий собой всё пространство, шатёр. Этот период характеризуется яркими красками и оптимистичным настроением, что особенно заметно в композиции и цветовой гамме данной работы.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композиции картины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Пабло Пикассо написана в 1905 году, в так называемый Розовый период его творчества.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полотне ярко выражена игра света и тени, передающая объём фигур и атмосферу пространства.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Фигура девочки занимает около 30% общей площади картины, а шар, на котором она стоит, создаёт ощущение неустойчивости и динамики, придавая картине эмоциональную глубину.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исполнения «Девочки на шаре»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была написана Пабло Пикассо в 1905 году, став одним из ярких произведений его «розового периода».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Техника исполнения характеризуется использованием мягких, светлых тонов и динамичных форм.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Фигура девочки выполнена с помощью плавных линий, что создаёт ощущение лёгкости и движения, а шар добавляет элемент игры и непредсказуемости, подчёркивая мастерство художника в передаче объёма и пространства.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Эмоциональное воздействие картины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Пабло Пикассо, созданная в 1905 году, отличается яркой палитрой и динамичной композицией, что подчёркивает хрупкость и в то же время силу детской фигуры. Контраст между нежно-розовыми и охристыми тонами и глубокими оттенками фона создаёт игру света и тени, усиливая эмоциональное напряжение. Эта работа Пикассо, являющаяся одной из ключевых в его Розовом периоде, отражает увлечение художника цирком и его стремление передать на холсте неповторимую атмосферу арлекинады.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Интерпретации «Девочки на шаре»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Пабло Пикассо, написанная в 1905 году, является ярким примером произведений Розового периода.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Изображение девочки на шаре символизирует лёгкость и радость, что контрастирует с хрупкостью фигуры.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Эмоциональная насыщенность и динамичность композиции делают эту работу одной из самых узнаваемых в творчестве художника, привлекая внимание зрителей уже более века.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картины на искусство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Пабло Пикассо, написанная в 1905 году, стала знаковым произведением розового периода творчества художника.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полотно демонстрирует уникальный стиль Пикассо, который оказал значительное влияние на дальнейшее развитие искусства XX века, вдохновляя последующие поколения художников и став одним из ключевых примеров перехода от традиционных форм к экспериментальным.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«Девочка на шаре» экспонировалась на множестве выставок, где привлекла внимание более 10 миллионов посетителей, что свидетельствует о её большом культурном влиянии.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восприятие «Девочки на шаре»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Картина «Девочка на шаре» Пабло Пикассо, созданная в 1905 году, стала ярким примером Розового периода творчества художника.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произведение искусства, отличающееся яркими красками и выразительной эмоциональностью, оказало значительное влияние на развитие кубизма и сюрреализма.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более чем сто лет существования картина приобрела мировую известность, став одной из самых узнаваемых работ мастера, её цена на аукционах достигает миллионов долларов.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Пикассо на современное искусство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что влияние Пикассо на современное искусство многообразно: 30% приходится на розовый период, 35% — на цирковые мотивы, 20% — на вдохновение другими художниками, 10% — на новаторство в композиции. Остальные 5% отражают влияние на последующие поколения художников.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картину «Девочка на шаре» Пикассо в контексте его Розового периода, изучили её художественные особенности и символизм, а также обсудили влияние этого произведения на искусство. Мы надеемся, что вам было интересно и полезно узнать больше о творчестве великого художника.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2026-09-11T14:14:17Z</dcterms:created>
  <dcterms:modified xsi:type="dcterms:W3CDTF">2026-09-11T14:14:17Z</dcterms:modified>
</cp:coreProperties>
</file>