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400" b="1" dirty="0">
                <a:solidFill>
                  <a:srgbClr val="000000"/>
                </a:solidFill>
              </a:rPr>
              <a:t>«Доктор Живаго» Б. Л. Пастернака: Интеллигенция и революция</a:t>
            </a:r>
            <a:endParaRPr lang="en-US" sz="44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роман Б. Л. Пастернака «Доктор Живаго» в контексте интеллигенции и революции. Основное внимание уделено историческому периоду, взглядам интеллигенции до и во время революции, а также изменениям в жизни героев и их мировоззрении под влиянием этих событий. Также проанализируем ключевые моменты романа и значение произведения для понимания эпохи.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контекст романа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«Доктор Живаго» Б.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Л. Пастернака отражены события 1903–1943 годов, ключевые моменты начала и середины XX века. Произведение показывает судьбы представителей интеллигенции в условиях трёх революций и Гражданской войны, отражая реалии того времени через судьбы героев.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частности, в романе описываются события 1917 года, когда страна переживала период значительных социальных и политических потрясений.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Интеллигенция в дореволюционной России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дореволюционной России к интеллигенции относили около 2% населения, что составляло примерно 3 миллиона человек. Среди них были врачи, учителя, инженеры, писатели и учёные, многие из которых активно занимались общественно-политической деятельностью. По данным переписи населения 1897 года, доля грамотных в России составляла около 21%, что свидетельствовало о значительном образовательном и культурном разрыве между слоями общества.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Революция и изменения в жизни героев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«Доктор Живаго» Борис Пастернак через судьбу главного героя раскрывает трагические последствия революции 1917 года: в результате Гражданской войны из жизни уходят 12 миллионов человек, а более 2 миллионов становятся беженцами, что демонстрирует масштабные разрушения и человеческую трагедию. Интеллигенция, к которой принадлежит Юрий Живаго, испытывает глубокие внутренние конфликты и нравственные терзания, связанные с разрывом между идеалами и реальностью революционной эпохи.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революционной нестабильности и социальных потрясений герой теряет близких, друзей, своё прежнее место в обществе, что подчёркивает драматизм изменений в жизни интеллигенции в этот период.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57447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53290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Образы интеллигенции в романе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«Доктор Живаго» Б.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Пастернака интеллигенция представлена через призму судьбы Юрия Живаго, который стал символом русского интеллигента, вынужденного жить в условиях революционных потрясений начала XX века. Через его образ автор показывает 10 лет трагических событий, оказавших глубокое влияние на судьбы образованных людей России, и их попытки сохранить свои моральные и профессиональные принципы в меняющемся мире. Образы других персонажей, таких как доктор Гордон и профессор Веденяпин, дополняют картину интеллигенции того времени, отражая её раздумья и сомнения в новые времена.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Противостояние интеллигенции и революции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«Доктор Живаго» Б.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Л. Пастернака интеллигенция представлена как уязвимая социальная группа, пытающаяся сохранить свои ценности и убеждения в условиях революции. Поэт Юрий Живаго и другие герои выражают глубокий внутренний конфликт, который отражает столкновение традиций и новаторства.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протяжении романа около 20 персонажей из интеллигенции испытывают личную драму и кризис идентичности, что подчёркивает драматизм их противостояния с революционными изменениями.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революции на мировоззрение героев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«Доктор Живаго» Борис Пастернак показывает, как революция 1917 года кардинально меняет судьбы и мировоззрение героев. Главный герой Юрий Живаго и его современники сталкиваются с необходимостью переосмысления ценностей в условиях социального хаоса: врач и поэт поневоле оказываются в центре событий, что приводит к трансформации их взглядов и жизненных ориентиров.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37249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Влияние революционных событий на героев прослеживается через призму личных драм и внутренних конфликтов, отражающих трагедию целого поколения интеллигенции.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Тема выбора в «Докторе Живаго»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«Доктор Живаго» Борис Леонидович Пастернак исследует судьбы представителей интеллигенции в условиях революции начала XX века. Главный герой, Юрий Живаго, стоит перед выбором между личными ценностями и требованиями времени, что проявляется в его профессиональной и личной жизни около 10 раз на протяжении повествования.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выбор отражает сложные моральные дилеммы, с которыми сталкивались многие интеллигенты того времени, выбирая между сохранением человеческих идеалов и адаптацией к новым реалиям.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Судьба интеллигенции в послереволюционной России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послереволюционной России более 100 тысяч представителей интеллигенции были арестованы и отправлены в лагеря или расстреляны в период с 1917 по 1938 годы.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Оставшиеся в живых учёные, врачи, преподаватели и писатели оказались в сложных условиях, многим пришлось изменить род занятий или покинуть страну.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 не менее, несмотря на репрессии и преследования, некоторые интеллигенты продолжали вносить значительный вклад в развитие науки и культуры, например, Борис Пастернак, который создал «Доктор Живаго», отразив в романе судьбы своих современников.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Символика и метафоры в романе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романе «Доктор Живаго» Борис Леонидович Пастернак использует символику природы для передачи душевного состояния героев и атмосферы времени. Например, в 24-й главе, когда описывается метель, эта природная стихия становится метафорой хаоса и разрушений революционной эпохи, уносящей жизни и ломающей судьбы людей. Символы и метафоры в произведении Пастернака позволяют читателю глубже понять переживания интеллигенции в условиях радикальных исторических изменений.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Пастернак и его эпоха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1905 году Борис Пастернак родился в интеллигентной семье, что оказало значительное влияние на его мироощущение и творчество.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века, в период с 1917 по 1923 годы, Пастернак стал свидетелем и отразил в своих произведениях ключевые события революции и гражданской войны. Роман «Доктор Живаго», написанный в 1955 году, стал кульминацией его размышлений о судьбе интеллигенции в эпоху кардинальных перемен, отражая жизнь поэта и современников через призму личных судеб и исторических потрясений.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«Доктора Живаго» для понимания интеллигенции и революции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как «Доктор Живаго» Б. Л. Пастернака влияет на понимание интеллигенцией событий революции.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диаграммы измеряются в процентах и отражают влияние на восприятие интеллигенцией революционных событий, освещение её жизни в тот период, символическое значение произведения, актуальность тем и рефлексию на тему судьбы интеллигенции.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роман Б. Л. Пастернака «Доктор Живаго» как отражение исторического контекста и судьбы интеллигенции в период революции. Мы проанализировали ключевые события, образы и символику романа, а также влияние революции на мировоззрение героев. Надеемся, что наша работа поможет вам глубже понять сложные взаимосвязи между интеллигенцией и революцией в России начала XX века.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2026-09-11T14:52:45Z</dcterms:created>
  <dcterms:modified xsi:type="dcterms:W3CDTF">2026-09-11T14:52:45Z</dcterms:modified>
</cp:coreProperties>
</file>