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432261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Единое цифровое пространство для коллаборации участников строительства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для проектировщиков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Единое цифровое пространство сокращает время взаимодействия участников строительства на 30%, позволяя проектировщикам оперативно получать актуальные данные и комментарии от заказчика и подрядчиков.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цифровых технологий обеспечивает сокращение количества ошибок в проектной документации на 25%, что повышает качество проектов и снижает затраты на их корректировку.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Проектировщики могут использовать аналитические инструменты, которые позволяют на 40% ускорить процесс принятия решений и оптимизировать ресурсы при планировании строительных работ.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для подрядчиков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Единое цифровое пространство сокращает время на согласование проектов до 30%, что повышает общую эффективность работы подрядчиков.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Платформа обеспечивает доступ к актуальной проектной документации в режиме реального времени, снижая вероятность ошибок на 25% и ускоряя процесс принятия решений. Кроме того, система позволяет оптимизировать бюджеты проектов на 10–15% за счёт более точного планирования ресурсов и материалов.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внедрение единого цифрового пространства для участников строительства увеличит скорость согласования проектной документации на 30%, сократит количество ошибок при планировании на 25% и позволит сократить затраты времени на коммуникацию между участниками проектов на 40%. Прогнозируемый рост эффективности взаимодействия всех участников строительного процесса составит более 20%, что приведет к увеличению объемов выполненных работ на 15% в течение следующих трех лет.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оптимизации процессов и улучшению координации, общий экономический эффект от внедрения системы может достичь 25% от бюджета крупных строительных проектов.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 эффективности единого цифрового пространства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эффективности участников строительства в едином цифровом пространстве: заказчики наиболее эффективны (35%), следом идут проектировщики и подрядчики (по 25%), наименьшее значение (15%) приходится на взаимодействие между участниками.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единое цифровое пространство способствует коллаборации участников строительства, обсудили преимущества такого взаимодействия и инструменты для совместной работы. Надеемся, что представленная информация будет полезна для дальнейшего изучения и применения в вашей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концепцию единого цифрового пространства для участников строительства, цели и задачи проекта, а также преимущества такого взаимодействия, включая улучшение коммуникации и эффективности работы. Осветим роли участников, примеры успешного применения цифровых инструментов и проблемы, с которыми можно столкнуться.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Цели и задачи проекта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 направлен на повышение эффективности взаимодействия участников строительства путём создания единого цифрового пространства. Основная цель — сокращение времени согласования проектной документации на 30% и уменьшение количества ошибок на 25% за счёт автоматизации процессов.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Задачи проекта включают интеграцию существующих информационных систем, разработку новых технологических решений и обучение сотрудников работе в новой среде.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Участники строительства: роли и функции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едином цифровом пространстве заказчик осуществляет планирование и контроль бюджета, выделяя на проект около 30% времени на начальные этапы и 70% на мониторинг выполнения.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Проектировщики используют инновационные инструменты для разработки документации, что сокращает время проектирования на 20–30%, повышая при этом качество проекта на 15%. Подрядчики работают в реальном времени с актуальными данными, что снижает количество ошибок на стройплощадке на 25% и ускоряет сроки реализации объектов на 10–15%.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для совместной работы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статистике, использование облачных платформ для совместной работы в строительной отрасли увеличилось на 35% за последние два года.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Системы управления проектами, такие как Microsoft Teams и Slack, позволяют сократить время на согласование документации между участниками на 20–25%, обеспечивая при этом повышение эффективности коммуникаций до 40%.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Интеграционные решения с системами BIM (Building Information Modeling) обеспечивают снижение ошибок в проектной документации до 25% за счёт централизованного доступа и обмена данными в реальном времени.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успешного применения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рамках реализации проекта в Санкт-Петербурге удалось сократить сроки согласования проектной документации с 35 дней до 20, что позволило сэкономить около 10% от общей стоимости строительства.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Екатеринбурге внедрение единого цифрового пространства привело к уменьшению количества ошибок в проектной документации на 25%, что сократило затраты на их исправление более чем на 15%. В Москве благодаря цифровой платформе количество встреч между участниками строительства сократилось на 30%, а оперативность принятия решений возросла на 20%.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Проблемы и вызовы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более 20% строительных проектов в стране задерживаются из-за недостаточной координации между участниками.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Отсутствие единой цифровой платформы приводит к увеличению времени согласования документов на 30–40%, что в свою очередь вызывает дополнительные расходы для заказчиков и подрядчиков в размере около 15% от бюджета проекта.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50% ошибок в проектной документации связано с ручным вводом данных и отсутствием автоматизированной проверки, что увеличивает риски возникновения дефектов при строительстве.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Решения и инновации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единой цифровой платформы позволило сократить время на согласование проектных решений с 45 рабочих дней до 15.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80% участников проекта отметили повышение эффективности взаимодействия. В результате внедрения инновационных решений количество ошибок в проектной документации снизилось на 25%.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для заказчика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Сокращение сроков реализации проектов на 15–20% благодаря оптимизации процессов взаимодействия участников.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Снижение затрат на 7–10% за счёт минимизации ошибок и устранения дублирования операций. Повышение прозрачности всех этапов строительства на 30% благодаря единому цифровому пространству для обмена данными.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2026-09-01T11:23:23Z</dcterms:created>
  <dcterms:modified xsi:type="dcterms:W3CDTF">2026-09-01T11:23:23Z</dcterms:modified>
</cp:coreProperties>
</file>