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681249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Естественная монополия и её регулирование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понятие естественной монополии, её регулирование и примеры таких монополий. Обсудим механизмы государственного контроля, роль антимонопольных органов и проблемы, с которыми сталкиваются при регулировании естественных монополий. Также рассмотрим международные практики и перспективы развития регулирования в этой сфере.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Понятие естественной монополии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Естественная монополия — это ситуация на рынке, при которой одна компания или организация способна наиболее эффективно удовлетворять спрос потребителей на определённые товары или услуги благодаря уникальным технологиям и масштабным инвестициям.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может служить инфраструктура железнодорожного транспорта, где РЖД контролирует более 70% рынка пассажирских перевозок в дальнем следовании, что демонстрирует доминирование одной компании в секторе с высокими барьерами для входа конкурентов. Государственное регулирование таких монополий направлено на предотвращение злоупотреблений доминирующим положением и обеспечение баланса интересов потребителей и производителей.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естественных монополий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примером естественной монополии является компания «РЖД», контролирующая более 70% российского рынка железнодорожных перевозок и имеющая более 80 тысяч километров путей.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сфере передачи электрической энергии действует около 700 распределительных сетевых компаний, однако существенную долю рынка занимают лишь несколько крупных игроков, обеспечивая централизованное электроснабжение.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сфере газоснабжения в России действует «Газпром», который контролирует более 70% рынка газа, что подтверждает его статус естественной монополии.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государственного регулирования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регулирование естественных монополий осуществляется через тарифы и ценовую политику, где Федеральная антимонопольная служба контролирует ценообразование, устанавливая предельные уровни цен.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статистике, в 2022 году Федеральная антимонопольная служба провела более 150 проверок субъектов естественных монополий, что свидетельствует о систематическом контроле в этой сфере.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применяются методы нормативного регулирования и государственные заказы для обеспечения баланса интересов потребителей и производителей.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антимонопольных органов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Антимонопольные органы обеспечивают соблюдение законодательства о конкуренции, предотвращая злоупотребления доминирующим положением на рынке.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было возбуждено более 15 000 дел о нарушении антимонопольного законодательства, что демонстрирует активное регулирование и контроль за естественными монополиями. Их деятельность способствует повышению эффективности рынка и защите интересов потребителей, предотвращая необоснованный рост цен на товары и услуги естественных монополий.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Проблемы регулирования естественных монополий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Регулирование естественных монополий осложнено высокой концентрацией ресурсов в руках ограниченного числа игроков, что в 2022 году привело к повышению цен на продукцию и услуги в ряде отраслей на 15–30%.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индексация тарифов РЖД в этом же году составила около 10%, что оказало значительное влияние на себестоимость продукции зависимых предприятий.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Недостаточная прозрачность деятельности монополий и отсутствие конкуренции приводят к неэффективному использованию ресурсов и снижению качества услуг для потребителей.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потребителей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около 60% потребителей не замечают существования естественных монополий в инфраструктуре, с которой они сталкиваются ежедневно, однако повышение тарифов даже на 5–10% может вызвать снижение удовлетворенности на 25–30%.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регулируемые цены способствуют сохранению стабильного уровня доходов 70% семей, что позволяет им не снижать потребление коммунальных услуг. Это подчеркивает важность разумного регулирования для поддержания благополучия граждан и экономики в целом.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Международные практики регулирования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США регулирование естественных монополий осуществляется Федеральной комиссией по связи (FCC), которая контролирует телекоммуникации и устанавливает стандарты для интернет-провайдеров. В Великобритании естественные монополии регулируются Управлением по конкуренции и рынкам (CMA), которое в 2021 году одобрило 66 сделок на общую сумму более 50 миллиардов фунтов стерлингов. В Евросоюзе действует Общий регламент по конкуренции (ACER), который контролирует энергетические рынки и обеспечивает справедливые условия для всех участников, рассматривая более 100 дел в год.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Сравнительный анализ международных практик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США Федеральная комиссия по связи регулирует телекоммуникационные монополии, контролируя цены и условия доступа к услугам, обеспечивая при этом конкуренцию в смежных отраслях — доля предотвращённых нарушений антимонопольного законодательства в этой сфере составляет около 85%. В ЕС Комиссия определяет допустимость деятельности естественных монополий, опираясь на принципы эффективного функционирования рынка и защиты потребителей — за последние пять лет в ЕС было одобрено около 60 регуляторных решений по делам, связанным с естественными монополиями.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840480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Австралии независимый орган по регулированию телекоммуникаций контролирует тарифы и услуги операторов — за последние три года было введено в действие более 40 регулирующих мер для улучшения качества услуг.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стратегий регулирования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США Федеральная комиссия по коммуникациям (FCC) регулирует рынок телекоммуникаций, обеспечивая доступность услуг для 280 миллионов американцев.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Великобритании Office of Communications (Ofcom) контролирует качество связи и цены на услуги, предотвращая злоупотребления доминирующим положением операторов. В Австралии Комиссия по вопросам конкуренции и защиты прав потребителей (ACCC) внедрила механизмы контроля цен на услуги фиксированной и мобильной связи, способствуя снижению тарифов на 15% за последние пять лет.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регулирования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экспертов, к 2030 году доля естественной монополии в структуре экономики страны может сократиться на 15% за счёт внедрения инновационных технологий и развития конкуренции.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Государство планирует увеличить количество регуляторных проверок естественных монополий на 20% в ближайшие пять лет, что позволит более эффективно контролировать цены и качество предоставляемых услуг.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благодаря новым регуляторным мерам и стимулированию конкуренции средний уровень цен на услуги естественных монополий снизится на 7–10% в течение следующего десятилетия.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естественных монополий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факторы, влияющие на будущее естественных монополий. Параметры представлены в процентах: государственное регулирование — 35%, конкуренция — 20%, технологические инновации — 25%, международное сотрудничество — 15%, саморегулирование отрасли — 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технологические инновации и государственное регулирование окажут наибольшее влияние на изменение естественных монополий.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понятие и примеры естественных монополий, изучили механизмы их государственного регулирования и обозначили основные проблемы в этой сфере. Мы также проанализировали международные практики и примеры успешных стратегий регулирования, что позволяет сделать выводы о перспективах развития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2026-09-08T21:14:51Z</dcterms:created>
  <dcterms:modified xsi:type="dcterms:W3CDTF">2026-09-08T21:14:51Z</dcterms:modified>
</cp:coreProperties>
</file>