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61474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ETF — биржевые инвестиционные фонды: что это и как работают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ETF: что это такое, какие виды бывают, в чём преимущества инвестирования в них. Обсудим, чем ETF отличаются от других инструментов, как выбрать подходящий, а также ознакомимся с налоговыми аспектами и комиссиями. Разберём стратегии инвестирования и перспективы развития рынка ETF.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79665" y="191400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виды ETF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79665" y="2909455"/>
            <a:ext cx="9975273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Существует более 7 тысяч различных ETF, среди которых можно выделить следующие основные виды: индексные ETF, которые отслеживают ведущие фондовые индексы, например, S&amp;P 500 или Dow Jones, активно управляемые ETF с профессиональным управлением портфелем, а также отраслевые ETF, которые фокусируются на конкретных секторах экономики, таких как энергетика или технологии, предлагая инвесторам более 200% выбора направлений для вложений. Также стоит упомянуть товарные ETF, инвестирующие в драгоценные металлы и сырьевые товары, которые насчитывают более 100 представителей на рынке.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инвестирования в ETF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Инвестирование в ETF позволяет получить доступ к диверсифицированному портфелю активов, включающему десятки или сотни ценных бумаг, что снижает риски и повышает стабильность инвестиций. По статистике, средняя годовая доходность биржевых инвестиционных фондов за последние 10 лет составила около 8%, что значительно выше банковских депозитов. Кроме того, вложения в ETF отличаются низкими комиссиями и высокой ликвидностью, упрощая управление капиталом и обеспечивая гибкость в принятии инвестиционных решений.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Риски инвестирования в ETF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Рыночные колебания могут привести к значительной потере инвестиций: в среднем за последние десять лет в некоторых ETF волатильность составляла до 20% в год.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Комиссии за управление фондом, хотя и невелики, могут составлять от 0,05% до 2% годовых, что при длительном инвестиционном периоде снижает общую доходность портфеля.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Диверсификация в ETF не гарантирует полной защиты от рисков: в кризисные периоды до 30% стоимости портфеля может быть потеряно даже в наиболее диверсифицированных фондах.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мировые ETF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на 2023 год, в мире насчитывается более 7000 ETF, активы которых превышают 8 триллионов долларов.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Крупнейшими ETF-провайдерами являются BlackRock, Vanguard и State Street, управляющие активами на общую сумму свыше 6 триллионов долларов.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87373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самых популярных мировых ETF можно выделить SPDR S&amp;P 500 ETF, Vanguard Total Stock Market ETF и iShares Core S&amp;P 500 ETF с активами более 100 миллиардов долларов каждый.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Как выбрать подходящий ETF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выборе подходящего ETF важно учитывать коэффициент расходов, который в среднем составляет около 0,5–1,5% годовых и может существенно влиять на доходность портфеля.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Обратите внимание на состав фонда: например, в крупных ETF с широкой диверсификацией может быть более 100 активов, что снижает риски. Также стоит проанализировать историческую доходность и отслеживать изменения в структуре фонда, чтобы убедиться в его соответствии вашим инвестиционным целям.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инвестирования в ETF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Инвестирование в ETF может включать пассивный подход, при котором используются индексные фонды, повторяющие динамику определённого рыночного индекса, например, S&amp;P 500, который охватывает 500 крупнейших компаний США. Активное управление предполагает выбор фондов, управляемых профессионалами, которые стремятся обогнать рыночные показатели, но связано с более высокими комиссиями и рисками. Среди популярных стратегий — диверсификация портфеля через покупку нескольких ETF, что позволяет снизить риски и увеличить потенциальную доходность, охватывая различные сектора экономики.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Регуляция ETF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Регулирование ETF осуществляется на уровне национальных законодательств.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деятельность ETF регулируется Банком России.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состоянию на 2023 год, на российском фондовом рынке зарегистрировано более 40 ETF от различных управляющих компаний.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Комиссии ETF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Средние комиссии ETF обычно колеблются в диапазоне от 0,05% до 2% в год в зависимости от типа фонда и инвестиционной стратегии. Важно отметить, что даже небольшие различия в комиссиях могут существенно повлиять на общую доходность инвестиций в долгосрочной перспективе.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выборе ETF инвесторам следует внимательно изучать условия и комиссии, чтобы оптимизировать свои вложения.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Налоговые аспекты инвестирования в ETF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российскому законодательству, операции с ETF облагаются налогом на доходы физических лиц по ставке, зависящей от срока владения ценными бумагами, например, при владении более трёх лет применяется льготный налоговый режим. При выводе средств из ETF и получении прибыли инвесторы обязаны уплатить налог в размере 13%, что необходимо учитывать при планировании инвестиций.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Важно отметить, что для некоторых типов ETF предусмотрены исключения и особые условия налогообложения, которые могут существенно повлиять на общую доходность инвестиций.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ETF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России примером успешного ETF является фонд «Тинькофф S&amp;P 500», который инвестирует в крупнейшие компании США. Фонд получил более 12 000 инвесторов с момента своего запуска и показал рост стоимости пая на 30% за последний год.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зарубежных примеров выделяется Vanguard Total Stock Market ETF, имеющий активы более 500 миллиардов долларов и более 400 000 держателей.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Прогноз развития рынка ETF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показан рост активов под управлением ETF с 2020 по 2027 год.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Данные представлены в миллиардах долларов США.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 увеличение активов ETF в прогнозируемый период.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инвестирования в ETF, включая их виды, преимущества, риски и стратегии инвестирования. Мы также обсудили динамику роста, регулирование и комиссии ETF, а также налоговые аспекты и примеры успешных фондов. Надеемся, что эта информация будет полезна для вашего дальнейшего изучения и анализа рынка инвестиций.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2026-09-30T20:11:39Z</dcterms:created>
  <dcterms:modified xsi:type="dcterms:W3CDTF">2026-09-30T20:11:39Z</dcterms:modified>
</cp:coreProperties>
</file>