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Факторы размещения промышленных предприятий: сырьевой, трудовой, транспортный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факторы размещения промышленных предприятий, включая сырьевой, трудовой и транспортный. Обсудим их влияние на выбор места для предприятий и экономические показатели, а также проиллюстрируем примерами и диаграммами значимость каждого фактора. Особое внимание будет уделено анализу синергии факторов и их роли в формировании стратегий размещения.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Сырьевой фактор: примеры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более 70% добычи нефти в России пришлось на Ханты-Мансийский автономный округ — Югру, что делает его одним из ключевых регионов для размещения нефтеперерабатывающих заводов.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регионе сосредоточено около 500 месторождений нефти, и их разработка обеспечивает значительный вклад в экономику страны.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 предприятия, занимающиеся переработкой природного газа, активно развиваются в Ямало-Ненецком автономном округе, где расположены крупнейшие месторождения этого ресурса.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Трудовой фактор: значимость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современной экономике трудовой фактор играет ключевую роль, обеспечивая до 70% затрат на производство в большинстве отраслей.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крупных промышленных регионах, таких как Москва и Санкт-Петербург, численность рабочей силы превышает 10 миллионов человек, что создаёт благоприятные условия для размещения предприятий. Спрос на квалифицированных специалистов в высокотехнологичных отраслях, например, в машиностроении и IT, составляет более 5 миллионов человек в год.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Транспортный фактор: роль в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Транспортный фактор играет ключевую роль в размещении промышленных предприятий, обеспечивая эффективную логистику и снижая издержки. Например, в России более 85% промышленного производства сконцентрировано в районах с развитой транспортной инфраструктурой, что подчеркивает значимость этого фактора.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статистики, предприятия, расположенные вблизи транспортных узлов, демонстрируют на 20–30% более высокую производительность по сравнению с удалёнными объектами.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Сырьевой фактор: влияние на производство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70% предприятий тяжёлой промышленности России расположены в районах с развитыми сырьевыми базами.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этих регионах сосредоточено свыше 50% минеральных ресурсов страны, что обеспечивает снижение транспортных издержек на 30–40% по сравнению с производством в других локациях.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13973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местного сырья повышает экономическую эффективность и снижает себестоимость продукции на 20–25%.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факторов на размещение предприятий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предприятия, ориентированные на сырьевой фактор, чаще всего располагаются вблизи месторождений полезных ископаемых.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России около 70% металлургических комбинатов находятся в районах с богатыми запасами железной руды. Трудовой фактор также играет значительную роль: в регионах с высокой плотностью населения и квалифицированными кадрами, таких как Центральный район России, расположено более 50% машиностроительных предприятий.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сырьевой зависимости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доля природного газа в топливно-энергетическом балансе России составила около 46%, что подчёркивает высокую зависимость экономики от сырьевых ресурсов.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60% производства удобрений в стране базируется на использовании природного газа, что делает эту отрасль особенно чувствительной к колебаниям цен на сырьё. Экспорт нефти и нефтепродуктов из России в 2022 году превысил 250 миллионов тонн, что также демонстрирует значительную сырьевую зависимость в сфере энергетики.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Трудовой фактор: затраты на персонал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средняя заработная плата в промышленности составила 55 тысяч рублей, что влияет на общие затраты на персонал.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Около 40% производственных предприятий указывают расходы на оплату труда как одну из основных статей затрат. Уровень безработицы в промышленных регионах варьируется от 2% до 6%, что также влияет на стоимость найма и удержания квалифицированных специалистов.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транспортных коридоров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Транссибирская магистраль — один из ключевых транспортных коридоров России, протяжённость которого составляет более 9 тысяч километров.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маршрут обеспечивает доставку грузов из европейской части страны в восточные регионы, что способствует развитию промышленных предприятий в Сибири и на Дальнем Востоке.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Через основные узлы Транссиба, такие как Екатеринбург и Омск, ежегодно проходит более 100 миллионов тонн грузов, что подчёркивает его значимость для экономики региона.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факторов на экономические показатели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 регионах с высокой плотностью населения и развитым трудовым потенциалом, например, в Центральном федеральном округе, количество промышленных предприятий на 30% превышает средний показатель по стране. Транспортно-логистические преимущества, такие как наличие железнодорожных магистралей и крупных транспортных узлов, способствуют снижению затрат на 15–20% и увеличению грузооборота на 25% в год. В районах с богатыми сырьевыми ресурсами, таких как Ханты-Мансийский автономный округ, доля предприятий добывающей промышленности достигает 70% от общего числа промышленных предприятий региона.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Синергия факторов: примеры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городе А, расположенном у источника высококачественного сырья, металлургический комбинат использует 7 миллионов тонн руды ежегодно, что создаёт более 5 тысяч рабочих мест.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развитой транспортной инфраструктуре, включая 3 железнодорожные ветки и 4 автомобильные магистрали, предприятие обеспечивает своевременные поставки комплектующих и готовой продукции.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пример синергии сырьевого, трудового и транспортного факторов, демонстрирующий их решающее влияние на успешное функционирование промышленного предприятия.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важности сырьевого фактора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Сырьевой фактор играет значительную роль в размещении промышленных предприятий, его доля составляет 35%.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Трудовой и транспортный факторы также важны и имеют долю по 30% и 35% соответственно.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указаны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факторы размещения промышленных предприятий, включая сырьевой, трудовой и транспортный. Мы проанализировали, как каждый из этих факторов влияет на выбор места для размещения предприятий и на экономические показатели. Надеемся, что эта информация будет полезна для ваших исследований и проектов.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2026-09-08T20:54:43Z</dcterms:created>
  <dcterms:modified xsi:type="dcterms:W3CDTF">2026-09-08T20:54:43Z</dcterms:modified>
</cp:coreProperties>
</file>