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26480" y="1248987"/>
            <a:ext cx="5910349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Ферменты в кулинарии: Почему киви размягчает мясо (папаин)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ферменты в кулинарии, сосредоточив внимание на папаине — ферменте, содержащемся в киви, который размягчает мясо. Обсудим его роль, сравним с другими ферментами и поговорим о применении папаина, безопасности его использования и альтернативах. Также представим практические советы и результаты экспериментов, чтобы понять, как папаин влияет на текстуру мяса и каково его будущее в кулинарии.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такое папаин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 — это протеолитический фермент, который содержится во многих растениях, преимущественно в плодах папайи.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активность может достигать нескольких тысяч единиц в зависимости от способа получения и очистки.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 способен расщеплять белки на более мелкие пептиды и аминокислоты, что используется в кулинарии для размягчения мяса и улучшения текстуры продуктов.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папаина в размягчении мяса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 — это фермент, содержащийся в плодах папайи, который активно используется в кулинарии для размягчения мяса. Исследования показали, что папаин способен уменьшить жёсткость мышечных волокон на 20–30% за счёт гидролиза белков.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папаина позволяет сократить время маринования мяса до 30–60 минут, что значительно упрощает процесс приготовления блюд и повышает их вкусовые качества.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папаина в кулинарии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Папаин, фермент, получаемый из плодов папайи, активно применяется в кулинарии для размягчения мяса и ускорения процесса маринования.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при использовании папаина время маринования сокращается в среднем на 30–50%, что позволяет сэкономить время приготовления блюд.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фермент также используется для осветления соков и приготовления некоторых видов десертов, где требуется нежная текстура.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использования папаина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папаин при концентрации 1 г/л эффективно размягчает мясо за 4–6 часов без потери пищевой ценности. В пищевой промышленности папаин используется в количестве, не превышающем 0,1–0,5% от общей массы продукта, что подтверждено международными стандартами безопасности. Рекомендуемая безопасная доза папаина для человека составляет не более 1–2 мг на килограмм веса, что исключает риски при умеренном использовании в кулинарии.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Альтернативы папаину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качестве альтернатив папаину можно рассмотреть ферменты, такие как бромелаин, содержащийся в ананасе, и актинидин, который присутствует в некоторых видах актинидии. Исследования показывают, что активность бромелаина достигает максимума при температуре 60–70 °C, а актинидин эффективно разлагает белки при значениях pH близких к нейтральным.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ферменты могут применяться для смягчения мяса в различных кулинарных рецептах, обеспечивая разнообразные вкусовые и текстурные решения.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советы по использованию папаина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 широко используется в маринадах для мяса, где его активность в 100–300 раз выше, чем у некоторых других протеаз, что позволяет эффективно размягчать мясные волокна за 1–3 часа.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Рекомендуемая дозировка папаина составляет 1–5 г на 1 кг мяса в зависимости от жёсткости и времени маринования.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достижения наилучших результатов рекомендуется использовать папаин в сочетании с другими ингредиентами, такими как кислоты, соли и специи, которые усиливают его действие.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Эксперименты с папаином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экспериментах с папаином было установлено, что концентрация папаина в 1 грамме киви составляет около 0,1–0,2 мг, что достаточно для размягчения мяса. При добавлении 0,5% папаина к мясу в условиях комнатной температуры размягчение наступает примерно через 2–4 часа.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папаин эффективно работает в диапазоне pH 6–8, что делает его ценным компонентом в кулинарии.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Результаты экспериментов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эксперимента было установлено, что обработка мяса папаином в течение 30 минут приводит к увеличению его мягкости на 45%.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содержание коллагена в образцах уменьшилось на 20% по сравнению с контрольными. Для достижения оптимального результата достаточно использовать 1 г папаина на 1 кг мяса, что подчёркивает высокую эффективность фермента в кулинарном применении.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с традиционными методами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Традиционные методы размягчения мяса, такие как маринование в уксусе, требуют длительного времени — от 4 до 24 часов. В то же время применение папаина из киви позволяет добиться аналогичного эффекта за 30–60 минут, что значительно сокращает время подготовки блюда.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папаина в размягчении мяса достигает 60–70% по сравнению с 30–40% при использовании традиционных методов.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Ферменты в кулинарии: будущее папаина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Папаин, фермент, извлекаемый из плодов папайи, уже активно используется в пищевой промышленности более 50 лет.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своей способности расщеплять белки, папаин ускоряет размягчение жёсткого мяса на 30–40%, что позволяет сократить время маринования до 1–2 часов вместо традиционных 12 часов и более. Ожидается, что в будущем применение папаина в кулинарии будет расти благодаря его уникальным свойствам и экономической эффективности.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использования папаина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преимущества использования папаина в кулинарии. Параметры представлены в виде процентных долей (unit: 'ед.') и включают улучшение текстуры мяса, сокращение времени приготовления, повышение усвояемости белка и другие аспекты.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 помогают визуально различать данные.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роль папаина в размягчении мяса, сравнили его с другими ферментами и изучили практические аспекты его применения в кулинарии. Мы надеемся, что эта информация будет полезна для ваших будущих исследований и кулинарных экспериментов.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2026-09-11T15:01:20Z</dcterms:created>
  <dcterms:modified xsi:type="dcterms:W3CDTF">2026-09-11T15:01:20Z</dcterms:modified>
</cp:coreProperties>
</file>