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18909" y="1248987"/>
            <a:ext cx="6217920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Ферменты: Биологические катализаторы и их роль в метаболизме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аспекты ферментов: их роль в метаболизме, структуру и классификацию. Обсудим механизмы действия, а также влияние температуры и pH на активность ферментов. Также затронем применение ферментов в медицине и промышленности, регуляцию их активности и перспективы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ферментов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Ферменты — это биологические катализаторы, которые ускоряют химические реакции в живых организмах.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представляют собой белковые молекулы, способные снижать энергию активации реакций. Например, ферменты могут ускорить химические реакции в миллионы раз, повышая их эффективность. Около 4000 различных ферментов обнаружено в клетках человека, каждый из которых специализируется на определенной реакции.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ферментов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Ферменты представляют собой белковые молекулы с уникальной трёхмерной структурой, обеспечивающей их каталитическую активность.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Активный центр фермента специфичен и обычно состоит из нескольких аминокислот, число которых может варьироваться от 3 до 20 и более.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Молекулярная масса ферментов варьируется от нескольких тысяч до миллионов атомных единиц массы, что определяет их разнообразие и специализацию в различных биохимических процессах.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Классификация ферментов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типа катализируемых реакций ферменты делятся на 7 классов, согласно иерархической классификации ферментов (КФ), где каждому классу присвоен уникальный номер.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класс 1 — оксидоредуктазы (катализируют перенос электронов), класс 2 — трансферазы (переносят химические группы), класс 3 — гидролазы (катализируют гидролиз химических связей).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Подклассы и подподклассы уточняют эту классификацию, добавляя более 1500 подклассов в общую систему.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действия ферментов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Ферменты катализируют биохимические реакции, ускоряя их протекание в миллионы раз.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амилаза слюны способна расщеплять до 120 граммов крахмала в минуту, что эквивалентно преобразованию 120 000 молекул крахмала. Это значительно превышает время и энергозатраты, требуемые для аналогичного процесса без участия ферментов.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температуры на активность ферментов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влияет на активность ферментов, изменяя их конформацию и скорость химических реакций. При оптимальных значениях температуры, например, около 37 °C у человека, ферменты достигают максимальной активности, что обеспечивает эффективное протекание метаболических процессов.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выше 40 °C активность ферментов может резко снижаться или полностью утрачиваться из-за денатурации белковой структуры.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pH на активность ферментов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pH ниже 5 активность ферментов, например, пепсина, может снижаться на 50% и более по сравнению с оптимальным уровнем, который для этого фермента составляет около 1,5–2,0.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pH выше 8,5 активность большинства ферментов, включая щелочную фосфатазу, также значительно уменьшается, достигая снижения на 70–80% от оптимального уровня в диапазоне 8,0–9,0.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подчёркивает важность строгого контроля pH для поддержания максимальной активности ферментов в биологических системах.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Ферменты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Ферменты играют ключевую роль в медицине, участвуя в более чем 90% биохимических реакций в организме человека.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применяются в диагностике заболеваний: например, уровень фермента лактатдегидрогеназы в крови может достигать 250 Ед/л при повреждении тканей сердца или печени. Также ферменты используются в фармацевтике для создания лекарств, направленных на коррекцию метаболических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ферментов в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промышленности ферменты активно используются для производства более 200 тонн биоэтанола ежегодно, что делает их незаменимыми в спиртовой отрасли.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текстильной индустрии ферменты способствуют улучшению качества тканей, повышая их прочность и снижая сминаемость на 30–40%, благодаря чему ткани становятся более долговечными и эстетичными.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пищевой промышленности ферменты применяются для производства более 50% потребляемых в мире молочных продуктов, улучшая их консистенцию и вкусовые качества.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исследования ферментов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Исследование ферментов открывает путь к разработке инновационных лекарственных препаратов, способных повысить эффективность терапии хронических заболеваний.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научных исследований, оптимизация работы ферментов может увеличить скорость биохимических реакций в 10–1000 раз, что значительно ускоряет метаболические процессы в организме.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изучение ферментов способствует созданию новых биотехнологических решений для промышленности, например, в производстве экологически чистых биоразлагаемых материалов.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ферментов в природе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природе существует более 3000 различных ферментов, среди которых особенно выделяются амилаза и каталаза. Амилаза, например, присутствует в слюне и катализирует расщепление крахмала до мальтозы с эффективностью до 90%, тогда как каталаза в клетках печени и крови разлагает пероксид водорода на воду и кислород с высокой скоростью, предотвращая окисление клеток.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ферменты, такие как пепсин в желудочном соке, способствуют пищеварению, расщепляя белки, что подчёркивает их важную роль в метаболизме.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ферментов в наследственных заболеваниях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показаны процентные доли различных наследственных заболеваний, связанных с нарушением работы ферментов: нарушение метаболизма гликогена — 25%, фенилкетонурия — 15%, муковисцидоз — 20%, недостаточность лактазы — 18%, галактоземия — 22%. Каждый цвет соответствует определённому заболеванию.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аспекты, связанные с ферментами, их структурой, функциями и механизмами действия. Мы также обсудили практическое применение ферментов в медицине и промышленности, а также их роль в наследственных заболеваниях и перспективы исследований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2026-09-12T19:14:32Z</dcterms:created>
  <dcterms:modified xsi:type="dcterms:W3CDTF">2026-09-12T19:14:32Z</dcterms:modified>
</cp:coreProperties>
</file>