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500" b="1" dirty="0">
                <a:solidFill>
                  <a:srgbClr val="000000"/>
                </a:solidFill>
              </a:rPr>
              <a:t>Финансовое мошенничество: виды схем и как не стать жертвой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различные виды финансового мошенничества, их схемы и как не стать жертвой. Обсудим статистику жертв, признаки мошенничества и правила финансовой безопасности. Также разберём методы борьбы с мошенничеством и роль государства, банков и граждан в этом процессе.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виды финансового мошенничества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за 2022 год число случаев финансового мошенничества выросло на 40% по сравнению с предыдущим годом, достигнув более 300 тысяч зарегистрированных инцидентов.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наиболее распространённых видов финансового мошенничества выделяются фишинг, когда злоумышленники используют поддельные сайты и письма для кражи личных данных, и социальная инженерия, при которой мошенники манипулируют людьми для получения конфиденциальной информации. Кроме того, всё чаще встречаются схемы с использованием фальшивых инвестиционных предложений, обещающих нереально высокие доходы, что приводит к потере средств доверчивыми гражданами.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схем мошенничества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количество случаев фишинга увеличилось на 65% по сравнению с предыдущим годом, при этом злоумышленники используют поддельные сайты банков и платёжных систем, чтобы выманить у пользователей личные данные и финансовые средства.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Распространена схема «нигерийских писем», когда мошенники под видом наследников крупных состояний или официальных лиц просят перевести деньги для получения большей суммы в будущем, однако подобные предложения являются ложными, и ни один из обещанных платежей не поступает. Ещё один пример — телефонные звонки от «сотрудников службы безопасности банка», которые сообщают о якобы несанкционированном списании средств и убеждают жертву немедленно перевести деньги на «безопасный счёт», в результате чего пострадавшие теряют значительные суммы.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Типичные признаки мошенничества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Мошенничество часто проявляется в виде необоснованных обещаний высокой доходности инвестиций, например, когда предлагают доход в 50% годовых при среднем уровне риска.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 аферисты просят произвести предоплату без каких-либо гарантий, ссылаясь на необходимость покрытия расходов.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стоит насторожиться, если вам предлагают сделки с необычными условиями, например, с требованием скрыть информацию о транзакции или перевести средства на зарубежные счета.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Как распознать мошенничество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 МВД, в России за последние три года зарегистрировано более 600 тысяч случаев финансового мошенничества, из них около 20% приходится на схемы с использованием фальшивых сайтов и объявлений о продаже товаров. Чтобы не стать жертвой, обращайте внимание на отсутствие контактных данных, грамматических ошибок в текстах, подозрительно низкие цены – по статистике, около 80% мошеннических схем используют такие приёмы. Не доверяйте переводам на электронные кошельки и просьбам о предоплате без подтверждения сделки – эти шаги часто оказываются признаками мошеннических схем.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Правила финансовой безопасности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в России количество случаев финансового мошенничества ежегодно превышает 200 тысяч, из них около 60% связаны с интернет-мошенничеством.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Чтобы не стать жертвой, следует использовать сложные пароли, состоящие минимум из 8 символов, и менять их не реже одного раза в полгода.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важно проверять достоверность информации о финансовых услугах: убедитесь, что сайт компании имеет защищённое соединение (HTTPS), а контакты указаны явно и соответствуют официальным данным.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Советы по защите от мошенников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каждый год от действий мошенников страдают миллионы людей.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Чтобы не стать жертвой, регулярно проверяйте информацию о финансовых учреждениях и компаниях, с которыми планируете работать: по данным исследований, до 80% финансовых мошенничеств осуществляется через ненадёжные или поддельные сайты.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40574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полезно включить двухфакторную аутентификацию и не разглашать конфиденциальные данные, чтобы минимизировать риски утечки информации.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борьбы с мошенничеством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число случаев финансового мошенничества ежегодно увеличивается на 15%, что требует от граждан повышения бдительности. Для защиты своих финансов важно использовать многофакторные системы аутентификации, которые снижают вероятность несанкционированного доступа на 70%. Также необходимо регулярно мониторить банковские операции, что позволяет выявить подозрительные транзакции в 80% случаев.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государства в борьбе с мошенничеством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Государство принимает активные меры по борьбе с финансовым мошенничеством, ежегодно выделяя значительные ресурсы на укрепление законодательной базы и повышение эффективности работы правоохранительных органов.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статистике, за последние пять лет количество расследованных случаев мошенничества увеличилось на 30%, что свидетельствует о положительной динамике в борьбе с этим явлением. Благодаря современным технологиям и межведомственному взаимодействию правоохранительных органов уровень раскрываемости финансовых преступлений достиг 65%, что демонстрирует результативность принятых государством мер.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банков в борьбе с мошенничеством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Банки активно внедряют современные технологии для защиты от мошенничества, такие как системы мониторинга транзакций, которые анализируют более 10 миллиардов операций в день. Благодаря этим системам, количество успешных мошеннических операций снижается на 30–40% ежегодно.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Финансовые учреждения сотрудничают с правоохранительными органами, что позволяет раскрыть и предотвратить до 70% случаев финансового мошенничества.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граждан в борьбе с мошенничеством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Почти 60% случаев финансового мошенничества могли бы быть предотвращены, если бы граждане внимательнее относились к своим финансовым операциям. Согласно статистике, количество жалоб на мошенничество растёт на 15–20% каждый год.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Люди могут значительно снизить риски, если будут проверять информацию о компаниях и не будут раскрывать личные данные незнакомым лицам.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финансового мошенничества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показана динамика ущерба от финансового мошенничества в России в период с 2018 по 2024 год. Параметры измеряются в миллионах рублей. Ущерб от финансового мошенничества стабильно увеличивался с 1500 млн руб. в 2018 году до 3200 млн руб. в 2024 году.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виды финансового мошенничества, ознакомились с примерами схем и типичными признаками. Мы также обсудили правила финансовой безопасности и методы борьбы с мошенничеством, подчеркнув важность роли каждого участника финансового процесса в предотвращении преступлений.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2026-09-06T20:24:58Z</dcterms:created>
  <dcterms:modified xsi:type="dcterms:W3CDTF">2026-09-06T20:24:58Z</dcterms:modified>
</cp:coreProperties>
</file>