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Финансовые цели: как правильно ставить и достигать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рассмотрим, как правильно ставить финансовые цели и достигать их. Обсудим принципы постановки целей, сравним краткосрочные и долгосрочные цели, разберём методы их достижения и препятствия на пути к ним. Также рассмотрим стратегии преодоления препятствий, планирование бюджета, инструменты и советы по управлению финансами.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финансовых целей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Постановка финансовых целей начинается с чёткого определения желаемого уровня дохода, который должен быть выражен в конкретных цифрах. Например, цель может быть достигнута через увеличение ежемесячного дохода на 20%, что составляет прирост в размере 10 000 рублей.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Важно установить реалистичные сроки для достижения этих целей, например, 6 месяцев, что позволит отслеживать прогресс и вносить коррективы в план.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Принципы постановки финансовых целей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Финансовые цели должны быть конкретными и измеримыми, например, накопить 100 000 рублей за год.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Важно установить сроки достижения цели, например, отложить 5 000 рублей каждый месяц в течение 20 месяцев. Цели должны быть реалистичными и соответствовать текущему финансовому положению, что повышает вероятность их достижения.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достижения финансовых целей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достижения финансовых целей важно разработать детальный план, включающий бюджетирование и регулярный пересмотр расходов.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эффективное планирование позволяет сократить непредвиденные траты на 20–30%.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Применяйте инструменты, такие как финансовые приложения и сервисы для автоматического накопления средств, что поможет увеличить шансы на достижение целей на 40%.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Препятствия на пути к целям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Финансовые цели требуют детального планирования, которое часто осложняется неожиданными расходами, например, в размере 10–15% от ежемесячного бюджета.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Нереалистичные ожидания могут приводить к потере мотивации, особенно когда цель, например, накопить 50 000 рублей за месяц, оказывается недостижимой из-за недостаточного учёта текущих финансовых возможностей.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серьёзным препятствием становится недостаток финансовой грамотности, что в 60% случаев приводит к ошибкам в планировании и достижению целей.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преодоления препятствий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преодоления финансовых препятствий важно разработать четкий план действий.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если ваша цель — накопить определенную сумму за год, установите ежемесячные отчисления в размере 15–20% от дохода.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Регулярный пересмотр бюджета и корректировка финансовых целей на основе достигнутых результатов помогут адаптировать стратегию к изменяющимся обстоятельствам.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Планирование бюджета для достижения целей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достижения финансовых целей важно грамотно спланировать бюджет, учитывая все доходы и расходы. Например, при ежемесячном доходе в 50 000 рублей и расходах в 40 000 рублей, остаётся 10 000 рублей, которые можно направить на сбережения или инвестиции.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Рекомендуется откладывать минимум 10–20% от дохода, что в долгосрочной перспективе поможет достичь крупных финансовых целей.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для достижения финансовых целей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достижения финансовых целей эффективно использовать инструменты планирования бюджета, такие как электронные таблицы или специализированные приложения, которые позволяют отслеживать доходы и расходы в реальном времени.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574473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применение метода 50/30/20, где 50% дохода уходит на необходимые расходы, 30% — на желания, а 20% — на сбережения и инвестиции, помогает структурировать финансы и оптимизировать накопления.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804756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полезными могут быть финансовые инструменты, такие как инвестиционные счета и пенсионные фонды, предлагающие возможность получения пассивного дохода или гарантированных выплат в будущем.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Советы по управлению финансами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Проанализируйте текущие доходы и расходы, выявив все статьи затрат, чтобы определить возможности для экономии.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Установите чёткие финансовые цели с конкретными сроками и суммами, например, накопить 20% от годового дохода на непредвиденные расходы за 12 месяцев. Применяйте метод «50/30/20»: распределите бюджет на основные нужды (50%), развлечения (30%) и сбережения (20%).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Распространённые ошибки при постановке целей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Постановка финансовых целей часто сопровождается ошибками: например, цели могут быть недостаточно конкретными или нереалистичными. Например, формулировка «заработать больше» не позволит отследить прогресс.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Чтобы повысить шансы на успех, устанавливайте SMART-цели, например, «накопить 10% от годового дохода на отпуск за 6 месяцев» — это конкретная, измеримая, достижимая, релевантная и ограниченная по времени цель.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стратегий достижения целей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30% компаний, применяющих чёткие финансовые KPI, достигли поставленных целей, в то время как среди тех, кто не имел конкретных показателей, этот показатель составил лишь 10%.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Успешные инвесторы увеличивают свой капитал в среднем на 15% годовых, применяя диверсификацию портфеля и регулярно анализируя рынок. С 2018 по 2022 год количество компаний, внедривших системы финансового планирования на основе SMART-целей, выросло на 40%, что способствовало повышению их финансовой устойчивости.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достижения финансовых целей: диаграмма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прогресс в достижении финансовых целей за четыре года.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 измеряется в процентах, и его значение растёт от квартала к кварталу, приближаясь к 100%.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демонстрирует успешное выполнение финансовых планов.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принципы постановки и достижения финансовых целей, а также обсудили методы преодоления препятствий и инструменты для управления финансами. Надеемся, что эта информация будет полезна для вас в достижении финансовых целей.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2026-09-04T14:16:24Z</dcterms:created>
  <dcterms:modified xsi:type="dcterms:W3CDTF">2026-09-04T14:16:24Z</dcterms:modified>
</cp:coreProperties>
</file>