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800" b="1" dirty="0">
                <a:solidFill>
                  <a:srgbClr val="000000"/>
                </a:solidFill>
              </a:rPr>
              <a:t>Фондовый рынок: структура, участники, инструменты</a:t>
            </a:r>
            <a:endParaRPr lang="en-US" sz="48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структуру и участников фондового рынка, сравним их роли и инструменты, такие как акции и облигации. Также обсудим регулирование рынка, роль государства, динамику и тенденции, а также риски и перспективы фондового рынка.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фондового рынка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Фондовый рынок включает в себя первичный и вторичный рынки.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Первичный рынок обеспечивает размещение новых эмиссий ценных бумаг, где за первое полугодие 2023 года было размещено ценных бумаг на сумму более 1,5 триллиона рублей.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Вторичный рынок, где происходит купля-продажа уже выпущенных ценных бумаг, насчитывает более 2000 зарегистрированных фондовых бирж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участники фондового рынка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фондовом рынке действуют разнообразные участники, среди которых выделяются инвестиционные фонды, управляющие активами на сумму более триллиона долларов.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Брокерские компании, такие как крупные игроки с оборотом свыше миллиона сделок в день, обеспечивают торговые операции и доступ к рынкам для частных инвесторов. Также важными участниками являются эмитенты — компании, выпускающие ценные бумаги, количество которых исчисляется тысячами, и активно привлекающие капитал через фондовые площадки.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фондового рынка: акции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Акции являются одним из основных инструментов фондового рынка, представляя собой долевые ценные бумаги, которые подтверждают право их владельца на долю в уставном капитале компании.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2023 году на фондовом рынке России было размещено более 2500 эмиссий акций, общий объём которых превысил 7 триллионов рублей.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помощью акций инвесторы могут участвовать в распределении прибыли компании через дивиденды, размер которых в среднем составляет около 5–10% от стоимости акции.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фондового рынка: облигации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Облигации — это долговые ценные бумаги, которые выпускаются эмитентами для привлечения финансирования. Инвесторы, приобретая облигации, предоставляют средства в долг и получают фиксированный доход в виде купонных выплат.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объём рынка облигаций в России достиг 19,3 трлн рублей, демонстрируя рост и привлекательность этого инструмента для инвесторов.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Регулирование фондового рынка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2007 года, когда вступил в силу Федеральный закон № 39-ФЗ «О рынке ценных бумаг», на фондовом рынке России внедрено более 30 нормативных актов. Центральный банк РФ с 2013 года осуществляет надзор за деятельностью участников рынка, а также разрабатывает регуляторные механизмы, что способствовало снижению количества нарушений на 20% за последние пять лет.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Объём торгов акциями на Мосбирже в 2023 году превысил 1,2 квадриллиона рублей, что подтверждает эффективность регулирующих мер и стабильность фондового рынка.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государства в фондовом рынке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Государство регулирует фондовый рынок, обеспечивая его прозрачность и стабильность.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этим занимается Центральный банк и Федеральная служба по финансовым рынкам, которые контролируют эмитентов и участников рынка, выдавая лицензии и устанавливая правила. Например, в 2022 году объём торгов на Московской бирже достиг 1,2 квадриллиона рублей, что свидетельствует о значительном масштабе рынка и важности государственного регулирования для его поддержания.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на фондовом рынке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объём торгов на фондовом рынке России составил около 1,3 квадриллиона рублей, что свидетельствует о высокой активности инвесторов. За последние пять лет количество частных инвесторов увеличилось более чем в четыре раза и превысило 25 миллионов человек.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Рост популярности индивидуальных инвестиционных счетов (ИИС) привёл к тому, что их количество превысило 4 миллиона, а сумма активов под управлением продолжает расти.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влияющие на фондовый рынок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рост мировых фондовых индексов замедлился на 8–10% по сравнению с предыдущим годом из-за геополитической нестабильности и повышения процентных ставок центральными банками.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на фондовый рынок влияет макроэкономическая ситуация: так, инфляция в 2023 году в среднем составила около 7–9% в развитых странах, что снижает покупательную способность инвесторов и может привести к коррекции рынка.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колебания цен на сырьевые товары, например, нефть и газ, способны вызвать значительные изменения в настроениях инвесторов и динамике фондовых индексов.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на фондовом рынке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на фондовом рынке России средние показатели просадки крупных инвестиционных портфелей составили около 20–30%.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2020 году на фондовом рынке Московской биржи количество зафиксированных случаев рыночного манипулирования достигло 683, что демонстрирует наличие системных рисков. В то же время, волатильность акций на фондовом рынке может достигать 5–10% в день, что влияет на вероятность значительных потерь для инвесторов.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Фондовые индексы: основные показатели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Фондовые индексы представляют собой усреднённые показатели изменения цен акций на фондовых биржах.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индекс Dow Jones Industrial Average включает 30 крупнейших компаний США, его значение на конец прошлого года составило более 36 тысяч пунктов. Другие значимые индексы — S&amp;P 500, охватывающий 500 компаний, и NASDAQ Composite, который отражает ситуацию на рынке высокотехнологичных компаний, их суммарное значение также демонстрирует рост по сравнению с предыдущими годами.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фондового рынка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Глобальные капиталовложения в фондовый рынок увеличились с 55,7 млрд долларов в 2020 году до прогнозируемых 80,2 млрд долларов в 2026 году.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Тенденция показывает растущий интерес инвесторов к фондовому рынку.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указаны в миллиардах долларов.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структуру и участников фондового рынка, инструменты, регулирование, роль государства и тенденции. Мы также обсудили риски и перспективы развития фондового рынка. Надеемся, что информация была полезной и вдохновит вас на дальнейшее изучение темы.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2026-09-11T13:39:31Z</dcterms:created>
  <dcterms:modified xsi:type="dcterms:W3CDTF">2026-09-11T13:39:31Z</dcterms:modified>
</cp:coreProperties>
</file>