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«Фрида Кало. Автопортреты»: Боль и жизнь через искусство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творчество Фриды Кало, начиная с её раннего периода и заканчивая наследием. Особое внимание уделено влиянию личной жизни, мексиканских традиций и социальных тем на её автопортреты. Также проанализируем цветовую палитру, символику и эволюцию художественного стиля.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Ранний период творчества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ранний период творчества Фрида Кало создала более 50 автопортретов, в которых отражала свою жизнь и внутренние переживания.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Первый её автопортрет был написан в 1926 году, в возрасте 18 лет. Многие картины этого периода наполнены яркими красками и оптимизмом, несмотря на начавшиеся трудности и боль, которые позже станут основными темами её творчества.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личной жизни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Фрида Кало создала более 50 автопортретов, в которых отражала свои переживания и личную жизнь.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её знаменитый автопортрет «Сломанная колонна», написанный в 1944 году, показывает физические и душевные страдания после многочисленных травм и операций. Личная жизнь Фриды, полная сложных отношений и потерь, оказала значительное влияние на её творчество и восприятие боли.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Цветовая палитра и символика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Фрида Кало использовала яркие и насыщенные цвета, чтобы передать свои эмоции и ощущения, но в её автопортретах преобладает глубокий красный, символизирующий страсть и боль, а чёрный и белый цвета усиливают контраст и подчёркивают драматизм её судьбы. В её работах можно насчитать более ста различных оттенков, которые помогают раскрыть богатство внутреннего мира художницы.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Красный цвет встречается в 45% её полотен, символизируя не только физические страдания, но и жизненную силу.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мексиканских традиций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творчестве Фриды Кало ярко отражены мексиканские традиции, переплетённые с личными переживаниями. Около ста автопортретов включают элементы народного искусства, что делает её работы частью культурного наследия Мексики. Яркие цвета, традиционные символы и характерные мотивы помогают зрителям глубже понять как её внутренний мир, так и культурные корни.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Автопортреты в контексте культуры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Автопортреты Фриды Кало являются ключевым элементом её творчества, представляя более 50 различных изображений, созданных за 7 лет. Её работы отражают глубокую личную боль, включая 18 серьёзных переломов, полученных в детстве и юности, и сложные отношения, которые нашли отражение в каждом мазке кисти.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Кало считается одной из наиболее значимых фигур в мексиканском искусстве XX века, её автопортреты оказали значительное влияние на культурное восприятие и понимание женской идентичности.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Социальные темы в работах Кало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автопортретах Фриды Кало нашли отражение глубокие социальные темы, такие как женская идентичность и страдание, которые были актуальны для мексиканского общества первой половины XX века.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её работах можно насчитать более 50 образов, передающих боль и внутреннюю борьбу, в том числе автопортрет, где она изображена с колючей проволокой на шее, что символизирует давление социальных норм и ограничений. Её произведения заставляют зрителей осмыслить жестокость реальности и неоднозначность человеческого существования.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Стилистические приёмы Фриды Кало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Фрида Кало создала более 50 автопортретов, в которых отразила свои физические и душевные страдания. В её работах часто используются яркие контрасты и символика, например, в картине «Сломанная колонна» она изображает себя с переломом позвоночника, что подчеркивает её борьбу с болезнью и внутреннюю силу. Кало мастерски сочетает реалистичные детали с элементами символизма, создавая глубокое эмоциональное воздействие на зрителя.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современное искусство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Фрида Кало создала более 50 автопортретов, которые стали важной частью мексиканского художественного наследия.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Её работы оказали значительное влияние на современное искусство, отражая реалии жизни и эмоциональные переживания, что вдохновило десятки современных художников по всему миру.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Автопортреты Кало являются неотъемлемой частью культурного диалога и продолжают привлекать внимание зрителей, благодаря своей эмоциональной насыщенности и глубоким личным смыслам.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Автопортреты и идентичность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Фрида Кало создала около 55 автопортретов, в которых отразила свои физические и душевные страдания.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этих картинах она показала более 300 анатомических деталей, продемонстрировав свою индивидуальность и внутренний мир. Автопортреты Кало стали воплощением боли и стойкости, вызвав глубокий эмоциональный отклик у зрителей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Эволюция художественного стиля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период с 1926 по 1954 год Фрида Кало создала более 55 автопортретов, отражая в них не только внешние черты, но и внутренние переживания.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Её художественные приёмы, включая детальное изображение физических страданий, сформировались под влиянием мексиканского народного искусства и реализма. Стиль Фриды стал уникальным сплавом традиций и личного опыта, что сделало её одним из наиболее значимых художников XX века.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Наследие Фриды Кало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демонстрирует тематическое распределение картин Фриды Кало: 46% автопортретов, 13% портретов мужа, 31% картин с людьми и 10% — с природой. Преобладание автопортретов отражает глубокую связь Фриды с собой и своей личной историей.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многогранное творчество Фриды Кало, уделив особое внимание её автопорт одних как отражению личной боли и культурных традиций. Мы также проанализировали ключевые темы и стилистические приёмы художницы, а также её влияние на современное искусство и представление об идентичности. Надеемся, что этот обзор вдохновит вас на более глубокое изучение жизни и творчества Фриды Кало.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2026-09-08T20:40:25Z</dcterms:created>
  <dcterms:modified xsi:type="dcterms:W3CDTF">2026-09-08T20:40:25Z</dcterms:modified>
</cp:coreProperties>
</file>