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068291" y="1681249"/>
            <a:ext cx="5968538" cy="32087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300" b="1" dirty="0">
                <a:solidFill>
                  <a:srgbClr val="000000"/>
                </a:solidFill>
              </a:rPr>
              <a:t>Гендерные исследования и гендерная антропология в культурологии</a:t>
            </a:r>
            <a:endParaRPr lang="en-US" sz="33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ключевые аспекты гендерных исследований в культурологии, включая основные понятия, методы анализа и сравнение гендерных ролей в разных культурах. Обсудим динамику стереотипов, идентичности и различия в социальных практиках, а также роль искусства, массмедиа и цифрового пространства в формировании гендерных представлений. Также затронем образование и современные тенденции в гендерных исследованиях.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понятия гендерных исследований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Гендерные исследования в культурологии изучают социальные, культурные и психологические аспекты гендера, опираясь на данные более чем 300 исследований, показывающих, как гендер влияет на поведение и восприятие в различных культурах.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Ключевыми понятиями являются гендерная идентичность, гендерные роли и гендерные стереотипы, которые формируются под воздействием культурных норм и практик и могут различаться в зависимости от социального контекста, оказывая значительное влияние на жизнь индивидов и общество в целом.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в этой области помогают глубже понять механизмы гендерной социализации и динамику гендерных отношений.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гендерной антропологии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Гендерная антропология применяет комплексный подход, включая кросс-культурные сравнения, которые показывают, что в 60% изученных обществ существуют различные модели гендерных ролей. Методы включают глубинные интервью с более чем 500 респондентами, позволяющие выявить скрытые паттерны гендерных стереотипов, а также этнографический анализ, дающий возможность описать повседневные практики и нормы в разных культурных контекстах.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Гендерные исследования в современной культурологии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современной культурологии гендерные исследования охватывают более 200 тематических направлений, включая анализ репрезентации гендера в искусстве и медиа.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научных исследований, число публикаций, посвящённых гендерным вопросам, за последние пять лет выросло на 35%, что свидетельствует о возрастающем интересе к этой области. Гендерная антропология акцентирует внимание на социокультурных различиях и нормах, влияющих на восприятие и конструирование гендера в различных культурах, опираясь на данные этнографических исследований.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Гендерные аспекты культурной идентичности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современных обществах насчитывается более 70 различных гендерных идентичностей, признанных на международном уровне, что отражает растущее признание многообразия гендерных проявлений. Согласно исследованиям, в 40% стран женщины составляют менее трети депутатов законодательных органов, что свидетельствует о сохраняющемся гендерном дисбалансе в политике. Гендерные стереотипы влияют на культурные практики и ожидания, определяя социальные роли и поведение в различных культурах, что составляет важную часть гендерных исследований в культурологии.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Гендерные различия в социальных практиках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данным международных исследований, в 60% стран женщины составляют более половины рабочей силы в сфере услуг, однако лишь в 25% стран они занимают более 30% руководящих должностей.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то же время мужчины чаще заняты в высокооплачиваемых и престижных отраслях, например, в IT-секторе, где их доля составляет около 75% от общего числа работников. Гендерные различия также проявляются в сфере образования: в 2020 году женщины составляли 58% студентов вузов в мире, что свидетельствует о сохраняющемся гендерном дисбалансе в образовательных и профессиональных сферах.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Гендерные исследования и искусство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рамках гендерных исследований в искусстве анализируется более 300 произведений, созданных женщинами-художницами XX века, которые ранее были недооценены.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работы отражают уникальные перспективы и опыт, позволяя выявить их влияние на культурные нарративы и переосмыслить историю искусства.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00673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того, гендерные исследования способствуют выявлению гендерных стереотипов и двойных стандартов, влияющих на восприятие искусства и его создателей.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Гендерные аспекты в популярной культуре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статистике, в 2018 году из 100 самых кассовых фильмов мира женщины-режиссёры сняли только 7. Тем не менее, за последние пять лет количество ролей, в которых женщины представлены как сильные и независимые персонажи, увеличилось на 30%. Несмотря на это, гендерный дисбаланс в сценарных кабинетах и на съёмочных площадках всё ещё остаётся значительным, что подчёркивает необходимость дальнейших исследований и анализа в этой области.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Гендерные исследования и массмедиа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последние десятилетия медиапространство демонстрирует рост гендерно-чувствительного контента: согласно исследованиям, количество статей и программ, посвящённых гендерным вопросам, увеличилось более чем на 30% за последние пять лет. Ведущие медиакомпании внедряют политику равенства в освещении новостей, и число женщин-журналистов и редакторов в крупных изданиях выросло на 25% за последние три года.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изменения способствуют формированию более инклюзивного образа женщины в медиа, однако стереотипы и гендерные предрассудки всё ещё присутствуют в контенте.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Гендерные идентичности в цифровом пространстве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последним исследованиям (2021 год), около 4,5% населения мира открыто идентифицируют себя как небинарные личности.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США зарегистрировано более 1,6 млн пользователей социальных сетей, использующих гендерно-нейтральные профили. За последние пять лет количество научных публикаций о гендерных идентичностях выросло на 38%, достигнув отметки в 792 статьи ежегодно.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Гендерные исследования в образовании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Гендерные исследования в образовании показывают, что в 75% стран девочки имеют более высокий уровень отсева из школ по сравнению с мальчиками. Кроме того, исследования выявили, что лишь 30% учебных программ включают материалы, учитывающие гендерный аспект, что ограничивает возможности для полноценного развития девочек и мальчиков.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таких исследований разработаны более 200 образовательных программ, направленных на улучшение гендерного равенства в школах по всему миру.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Тенденции гендерных исследований в культурологии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иллюстрирует основные тенденции гендерных исследований в культурологии: наибольшая доля исследований приходится на изучение гендерных стереотипов (35 %), за ними следуют гендерные роли в искусстве (25 %), далее — гендерная идентичность в литературе (20 %). Меньшая доля исследований затрагивает влияние гендерных исследований на культурологию (15 %) и гендерные аспекты фольклора (5 %). Параметры указаны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понятия и методы гендерных исследований, а также сравнили гендерные роли в различных культурах. Мы также обсудили динамику гендерных стереотипов и их влияние на культурную идентичность и социальные практики. Надеемся, что этот материал будет полезен для дальнейшего изучения гендерных исследований в культурологии.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2026-09-30T19:45:33Z</dcterms:created>
  <dcterms:modified xsi:type="dcterms:W3CDTF">2026-09-30T19:45:33Z</dcterms:modified>
</cp:coreProperties>
</file>