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Геном человека: Проект «Геном человека» и что мы узнали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Международные аспекты проекта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 «Геном человека» объединил исследователей из 18 стран, в рамках сотрудничества было секвенировано более 3 миллиардов пар оснований ДНК, что составляет генетический материал человека.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Исследованиями были охвачены различные этнические группы, благодаря чему удалось выявить около 20 тысяч генов, кодирующих белки, и понять генетические вариации, влияющие на здоровье и болезни, что важно для международной медицины и биологии. Это сотрудничество способствовало созданию международных баз данных, таких как GenBank, где хранится информация о последовательностях ДНК, доступная для учёных по всему миру.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Этика и право в геномике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международного проекта «Геном человека» было секвенировано и картировано более 3 миллиардов пар нуклеотидов, составляющих человеческий геном.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Этические вопросы и правовые аспекты геномных исследований включают в себя регулирование генетической информации, обеспечение конфиденциальности данных и предотвращение дискриминации по генетическому признаку, что стало особенно актуальным с развитием технологий CRISPR, позволяющих вносить точные изменения в геномные последовательности.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0707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настоящее время более чем в 40 странах приняты специальные законы и регуляции, направленные на защиту прав участников генетических исследований и предотвращение злоупотреблений в области геномных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Геномные технологии в будущем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прогнозам экспертов, к 2025 году более 50 миллионов человек будут использовать геномные технологии для персонализированной медицины. К 2030 году ожидается снижение стоимости секвенирования генома до уровня, доступного для широкого применения в клинической практике, что сделает возможным проведение масштабных исследований в области наследственных заболеваний.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Уже сейчас 20% всех медицинских исследований включают анализ генома, что способствует быстрому развитию новых методов диагностики и лечения.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генома на общество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результаты исследования генома человека: выявлено 30% однонуклеотидных полиморфизмов, определено 50% структурных вариаций, установлено 20% генов.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аспекты проекта «Геном человека», его цели и методы, а также основные открытия и их значение для медицины и общества. Мы обсудили перспективы развития геномики, проблемы и вызовы, а также этические и правовые вопросы, связанные с исследованием генома.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ключевые аспекты проекта «Геном человека», включая его цели и этапы реализации. Обсудим, что мы узнали о геноме, методы исследования, основные открытия и значение для медицины. Также рассмотрим перспективы развития геномики, проблемы и вызовы проекта, этические и правовые аспекты, а также влияние геномных технологий на будущее и общество.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задачи проекта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 «Геном человека» стартовал в 1990 году с целью секвенировать 3 миллиарда пар оснований человеческого генома.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задачи включали идентификацию всех генов, кодирующих белки, и понимание их роли в здоровье и болезнях.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 завершился в 2003 году, и в результате было определено более 20 тысяч генов, что значительно продвинуло научные исследования в области генетики и медицины.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реализации проекта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1990 году началось международное сотрудничество в рамках проекта «Геном человека», в котором участвовали учёные из более чем 20 стран.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13 лет работы было секвенировано около 3 миллиардов пар нуклеотидов, составляющих ДНК человека, что стало возможным благодаря современным технологиям и сотрудничеству учёных из разных областей науки. В результате проекта была создана подробная карта генома, содержащая информацию о более чем 20 тысячах генов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исследования генома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Секвенирование ДНК позволяет прочитать последовательность нуклеотидов в геноме человека.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сегодняшний день разработаны методы высокопроизводительного секвенирования, которые способны обрабатывать до миллиарда коротких фрагментов ДНК в одном эксперименте. Для анализа вариаций в геноме используются технологии полногеномного сканирования, позволяющие идентифицировать более 1 миллиона однонуклеотидных полиморфизмов.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открытия проекта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проекта «Геном человека» была определена последовательность более чем 3 миллиардов пар нуклеотидов, составляющих человеческий геном.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Было идентифицировано свыше 20 тысяч генов, кодирующих белки, что составляет основу наследственной информации человека. Проект способствовал выявлению множества генетических вариаций, включая однонуклеотидные полиморфизмы, которые могут влиять на здоровье и индивидуальные особенности организма.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генома для медицины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 «Геном человека» позволил идентифицировать более 20 тысяч генов, что существенно расширило понимание генетической основы здоровья и болезней.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Определение последовательностей ДНК помогло выявить около 3 миллиардов пар нуклеотидов, составляющих геном человека, и дало возможность создавать персонализированные подходы в медицине, что уже привело к разработке более 1 000 терапевтических препаратов, направленных на конкретные генетические мишени. Благодаря этим открытиям, врачи получили возможность более точно диагностировать наследственные заболевания и предсказывать риски развития различных патологий.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геномных данных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Геномные данные позволяют идентифицировать более 3000 наследственных заболеваний, благодаря чему можно точнее прогнозировать риски и разрабатывать персонализированные методы лечения. Более 80% случаев рака связаны с мутациями в определенных генах, что дает возможность создавать таргетные препараты, направленные на конкретные генетические мишени.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геномным исследованиям было обнаружено более 1000 генов, связанных с реакцией на лекарственные препараты, что способствует оптимизации терапевтических подходов и улучшению качества лечения пациентов.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Проблемы и вызовы проекта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 реализации проекта «Геном человека» было секвенировано около 3 миллиардов пар нуклеотидов, составляющих человеческий геном, что стало значительным достижением в понимании генетической структуры. Одной из ключевых проблем стало выявление и анализ множества генетических вариаций, число которых исчисляется миллионами, что усложнило интерпретацию полученных данных. Кроме того, проект столкнулся с вызовами, связанными с этическими вопросами использования генетической информации, требующими тщательного обсуждения и регулирования.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2026-09-02T15:25:41Z</dcterms:created>
  <dcterms:modified xsi:type="dcterms:W3CDTF">2026-09-02T15:25:41Z</dcterms:modified>
</cp:coreProperties>
</file>