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440180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«Герой нашего времени» М.Ю. Лермонтова: Печорин — лишний человек или герой времени?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Отношение Печорина к любви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Печорин в романе «Герой нашего времени» относится к любви с недоверием и цинизмом, что проявляется в его многочисленных любовных историях и встречах, например, с Бэлой и княжной Мери.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отношениях с женщинами он часто играет роль манипулятора, используя их для удовлетворения своих эгоистичных потребностей.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Такое отношение к любви подчёркивает его внутренний конфликт и противоречивость, делая его «лишним человеком», неспособным на глубокую и искреннюю привязанность.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Внутренний конфликт Печорина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«Герой нашего времени» Печорин демонстрирует глубокие внутренние противоречия, отражающие его раздвоенность и неприкаянность в мире. Он страдает от постоянной борьбы между разумом и чувствами, желанием действовать и осознанием бессмысленности своих поступков, что проявляется в его поведении и взаимоотношениях с другими персонажами. Печорин, будучи ярким представителем своего времени, в то же время выходит за его рамки, оставаясь одиноким и непонятым, что подчёркивает его трагическую судьбу.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образа Печорина критиками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Критики разных эпох неоднозначно оценивают образ Печорина: от признания его ярким художественным воплощением портрета своего времени до критики за эгоизм и душевную пустоту. Например, В. Г. Белинский называл Печорина героем времени, подчёркивая его противоречия и глубину характера, в то время как другие исследователи указывали на его отчуждённость от общества и внутренние конфликты, что делает его «лишним человеком».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образ вызывает споры и в современном литературоведении, где обсуждаются его влияние на последующие поколения и актуальность в контексте различных исторических периодов.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Печорин — герой времени или лишний человек?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что Печорин представляет собой сложный образ, в котором переплетаются черты героя времени и лишнего человека.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Доля характеристик «герой времени» составляет 30%, «лишний человек» — 35%, что отражает его противоречивость.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Остальные параметры иллюстрируют влияние окружения и отношения Печорина к обществу как факторы, формирующие его образ.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образ Печорина в романе «Герой нашего времени» М. Ю. Лермонтова, его характер, мировоззрение и отношение к обществу. Мы также обсудили тему одиночества, внутренний конфликт героя и отношение автора к Печорину, что позволило нам глубже понять сложность и многогранность этого персонажа.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образ Печорина в романе «Герой нашего времени» М. Ю. Лермонтова. Проанализируем его характер, мировоззрение и отношения с обществом. Обсудим тему одиночества, внутренний конфликт Печорина и отношение автора к герою.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 Печорина в романе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М. 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Лермонтова «Герой нашего времени» образ Печорина раскрывается через его внутренние конфликты и противоречивые поступки. За время действия произведения Печорин последовательно вступает в шесть различных сюжетных линий, демонстрируя свою отчуждённость от окружающего мира и непонимание со стороны общества. Он стремится к новым впечатлениям, но часто оказывается в тупике, что подчёркивает его трагическое одиночество и бесцельность существования.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 и мировоззрение Печорина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Григорий Печорин — сложный и многогранный персонаж, воплощающий противоречия эпохи. За время повествования он совершает более десяти поступков, которые оказывают значительное влияние на судьбы окружающих, однако сам при этом остаётся неизменным и не находит удовлетворения в своих действиях.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внутренний мир, полный сомнений и противоречий, отражает драматизм и сложность эпохи, в которой он живёт, ставя под сомнение идеалы и ценности своего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Печорин и общество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Михаила Юрьевича Лермонтова «Герой нашего времени» Печорин, через призму своих поступков и размышлений, ярко демонстрирует противоречия между собой и окружающим его обществом: за восемь лет он сменил множество мест и впечатлений, не найдя глубокого удовлетворения ни в одном из них.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анализирует свою жизнь и судьбы других людей, осознавая свою отчуждённость и непонимание со стороны общества, что делает его «лишним человеком», не вписывающимся в общепринятые нормы и ценности своего времени. Печорин — символ разочарованного поколения, чьё одиночество и внутренние конфликты отражены в образе героя, ставшего воплощением идеалов и страхов эпохи.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Тема одиночества в романе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Ю. Лермонтова «Герой нашего времени» тема одиночества раскрывается через образ Печорина, который за свою жизнь прошёл через множество приключений и разочарований.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«Бэле» и «Княжне Мери» мы видим, как Печорин сталкивается с непониманием и отчуждением, что приводит его к трагическому одиночеству. В произведении описано около 20 встреч Печорина с разными персонажами, но ни одна из них не приносит ему истинного счастья или душевного равновесия.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Отношение автора к Печорину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через образ Печорина демонстрирует его трагическую обречённость и внутреннюю пустоту, показывая, что главный герой не может найти себе применения в обществе и постоянно ощущает себя лишним.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Лермонтов, наделяя Печорина интеллектуальными и нравственными качествами, в то же время подчёркивает его эгоизм и безверие, что приводит к противоречивой оценке персонажа читателями — по разным источникам, от 30% до 40% интерпретируют его как героя времени, тогда как остальные видят в нём образ «лишнего человека». Это делает Печорина одним из самых сложных и многогранных персонажей в русской литературе.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романа на литературу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«Герой нашего времени» М. 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Лермонтова, опубликованный в 1840 году, оказал значительное влияние на развитие русской литературы: роман положил начало осмыслению образа «лишнего человека», который стал популярным в литературе XIX века, и оказал влияние на творчество таких писателей, как И. С. Тургенев и Ф. М. Достоевский, что подтверждается многочисленными литературными исследованиями и анализом их произведений. Печорин, центральный персонаж, стал символом своего времени, отражая сложность и противоречия личности в эпоху социальных и духовных исканий. Роман рассматривается как одно из ключевых произведений, определивших направление литературного поиска в России на многие десятилетия.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Тема судьбы в жизни Печорина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Михаила Юрьевича Лермонтова «Герой нашего времени» Печорин демонстрирует сложные внутренние противоречия и глубокие переживания, характерные для образа «лишнего человека».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время повествования Печорин переживает 8 значимых встреч и расставаний, которые отражают его внутренние конфликты и поиск смысла жизни.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Через призму его судьбы в произведении раскрывается критика общества и анализ эпохи, где герои, подобно Печорину, оказываются неспособны найти гармонию и удовлетворение в окружающей их действительности.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2026-09-02T15:34:04Z</dcterms:created>
  <dcterms:modified xsi:type="dcterms:W3CDTF">2026-09-02T15:34:04Z</dcterms:modified>
</cp:coreProperties>
</file>