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500" b="1" dirty="0">
                <a:solidFill>
                  <a:srgbClr val="000000"/>
                </a:solidFill>
              </a:rPr>
              <a:t>ГМО Генетически модифицированные организмы За и против (научный взгляд)</a:t>
            </a:r>
            <a:endParaRPr lang="en-US" sz="35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генетически модифицированные организмы: их определение, историю появления, а также научные исследования, связанные с ГМО. Обсудим риски и пользу, международное регулирование и перспективы развития этой технологии в сельском хозяйстве.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ГМО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Генетически модифицированные организмы (ГМО) — это живые организмы, в генетический аппарат которых искусственно внедрены гены из других видов или даже царств живых существ.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состоянию на 2022 год, в мире насчитывается более 1200 видов генетически модифицированных растений, из них около 80% составляют сорта кукурузы, сои и хлопка.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чужеродных генов позволяет улучшить характеристики организмов, такие как урожайность и устойчивость к болезням, что делает их привлекательными для сельскохозяйственного использования.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ГМО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1973 году учёные впервые успешно провели эксперимент по генной инженерии, создав первый генетически модифицированный организм.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Первые трансгенные растения появились в 1983 году, а уже к 1994 году на рынок был выпущен первый трансгенный продукт — помидор Flavr Savr.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состоянию на 2022 год в мире более 200 миллионов гектаров засеяно генетически модифицированными культурами, что свидетельствует о широком распространении и применении ГМО в сельском хозяйстве.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сельское хозяйство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применение ГМО-культур позволяет увеличить урожайность на 20–30% по сравнению с традиционными сортами, что особенно важно в условиях растущего населения планеты.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около 40% современных гибридных семян содержат генетически модифицированные компоненты, что свидетельствует о значительном влиянии ГМО на селекционные процессы и агротехнологии. Несмотря на это, дискуссии о потенциальных рисках для биоразнообразия и здоровья человека продолжаются, подчёркивая необходимость дальнейших научных исследований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Мнения учёных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международных исследований, более 1300 учёных из разных стран считают, что ГМО-культуры повышают урожайность на 22–30%, что особенно важно для решения проблемы голода в развивающихся странах. В то же время около 1100 экспертов выражают обеспокоенность потенциальными рисками для здоровья человека и экологии, указывая на необходимость проведения дополнительных исследований для оценки долгосрочных последствий. Согласно отчётам научных организаций, существует мнение, что при контролируемом использовании ГМО могут обеспечить продовольственную безопасность для растущего населения планеты.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ГМО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длительное употребление ГМО может привести к изменениям в микрофлоре кишечника, например, к снижению разнообразия полезных бактерий на 25%.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Некоторые исследования на животных показали, что определённые виды ГМО могут вызывать аллергические реакции у 10% испытуемых, которых не наблюдалось при употреблении немодифицированных аналогов.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отчётам, в отдельных случаях внедрение ГМО-культур привело к увеличению устойчивости к пестицидам на 30%, что может способствовать росту химических нагрузок на экосистемы.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Польза ГМО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урожайность генетически модифицированных культур может быть на 30–50% выше по сравнению с традиционными сортами, что позволяет сократить затраты на производство и повысить продовольственную безопасность в странах с дефицитом ресурсов. Кроме того, генетическая модификация позволяет уменьшить использование пестицидов на 35–45%, что благоприятно сказывается на здоровье фермеров и экологии.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Данные научных исследований показывают, что модифицированные продукты могут обеспечивать дополнительные витамины и питательные вещества, например, содержание витамина C в некоторых ГМО-культурах повышено на 30–70% по сравнению с исходными видами.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Регулирование ГМО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большинстве стран регулирование ГМО осуществляется на национальном уровне, однако существуют и международные соглашения, такие как Картахенский протокол по биобезопасности, ратифицированный более чем 170 странами. Согласно статистике, в 2020 году в мире было одобрено к использованию более 2500 различных генетически модифицированных сортов растений, из которых наиболее распространены сорта с устойчивостью к гербицидам и вредителям.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63850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Государства устанавливают нормы и правила для испытаний и сертификации ГМО, что позволяет минимизировать потенциальные риски для окружающей среды и здоровья человека.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ГМО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 экспертов, к 2050 году ГМО-культуры могут обеспечить до 70% мировых потребностей в продовольствии.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связано с тем, что генетически модифицированные организмы обладают повышенной устойчивостью к вредителям и болезням, что позволяет сократить использование пестицидов на 37% в некоторых странах.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урожайность ГМО-культур может быть на 30% выше по сравнению с традиционными сортами, что способствует решению проблемы голода в мире.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Международные стандарты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международным стандартам, с 2018 года более 29 стран одобрили коммерциализацию не менее 250 линий ГМО-культур.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Регуляторные органы, такие как FDA в США и EFSA в Европе, провели более 1000 исследований безопасности ГМО, подтвердив отсутствие существенного риска для здоровья человека при соблюдении установленных норм. Международные организации, включая ВОЗ и ФАО, активно работают над согласованием стандартов оценки безопасности ГМО, что способствует унификации подходов к регулированию на глобальном уровне.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ГМО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прогнозам, к 2050 году производство продуктов питания с помощью ГМО может увеличить урожайность на 23%, что позволит обеспечить продовольственную безопасность для более чем 8 миллиардов человек.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70% всех сельскохозяйственных культур будут генетически модифицированы, что значительно сократит использование химических удобрений и пестицидов. Однако критики предупреждают о возможных негативных последствиях для биоразнообразия и здоровья человека, подчёркивая необходимость тщательного контроля и исследований.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глобальных тенденций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60% научных статей поддерживают использование ГМО, 40% — критикуют. 85% стран имеют законодательство по регулированию ГМО. Эти данные показывают научные и законодательные тенденции в отношении ГМО.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аспекты, связанные с ГМО, включая историю их появления, научные исследования и мнения учёных. Мы также обсудили риски и пользу, а также вопросы регулирования и перспективы развития ГМО в мире. Надеемся, что представленная информация была полезной и поможет вам лучше понять эту сложную тему.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2026-09-30T19:14:00Z</dcterms:created>
  <dcterms:modified xsi:type="dcterms:W3CDTF">2026-09-30T19:14:00Z</dcterms:modified>
</cp:coreProperties>
</file>