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5600" b="1" dirty="0">
                <a:solidFill>
                  <a:srgbClr val="000000"/>
                </a:solidFill>
              </a:rPr>
              <a:t>Грозы и молнии: как защититься</a:t>
            </a:r>
            <a:endParaRPr lang="en-US" sz="56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Безопасные места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случае нахождения в поле во время грозы, рекомендуется отойти от возвышенностей на расстояние не менее 200 метров и не стоять в одиночных ямках или небольших углублениях, где риск поражения молнией возрастает.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лесу лучше всего выбирать места на опушке, избегая густых зарослей и деревьев с обильным количеством листвы, так как они могут служить мишенями для молний.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городе самым безопасным местом является здание с громоотводом, однако в случае отсутствия такового, стоит держаться подальше от высоких сооружений и линий электропередач.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Использование укрытий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случае грозы и молнии в поле необходимо отойти как минимум на 200 метров от одиноко стоящих деревьев и высоких конструкций, где вероятность удара молнии выше.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лесу следует искать укрытия под низкими кустарниками или небольшими группами деревьев, чтобы минимизировать риск поражения — избегайте одиноко стоящих деревьев.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городе лучше всего укрыться в зданиях с громоотводами, а в открытых пространствах, таких как парки, стоит отойти от водных объектов и высоких сооружений не менее чем на 100 метров.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Распространённые ошибки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Неправильное понимание сигналов погоды часто приводит к опасным ситуациям: согласно статистике, около 30% людей не замечают предгрозовых признаков, что увеличивает риск попадания в неблагоприятные условия. Распространённой ошибкой является использование открытых пространств во время грозы — в 60% случаев пострадавшие находились на равнине или в парке.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многие недооценивают риски нахождения вблизи высоких объектов, таких как деревья или столбы, что в 40% случаев становится причиной несчастных случаев.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Статистика смертности от молний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 смертности от молний в разных условиях: в сельской местности (40%), в лесу (35%) и в городе (25%).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Преобладание случаев в сельской местности связано с большей вероятностью нахождения людей на открытом воздухе.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риски, связанные с грозами и молниями в разных условиях — в поле, в лесу и в городе. Мы изучили правила поведения и узнали о безопасных местах и распространённых ошибках, которые могут привести к опасным ситуациям. Надеемся, что эта информация будет полезной для вас.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основные риски и способы защиты при грозах и молниях в различных условиях — в поле, лесу и городе. Узнаем о первых признаках гроз, правилах поведения и безопасных местах. Обсудим статистику частоты гроз, смертности от молний и распространённые ошибки при реагировании на грозу.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Риски в поле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поле гроза может представлять серьёзную опасность, особенно в открытой местности, где нет естественных укрытий.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статистике, вероятность поражения молнией одного человека в год составляет около 0,0002%, однако это не делает угрозу менее значимой. Важно помнить, что молнии часто следуют по одному и тому же пути, и повторные удары в одно место могут достигать 30% от общего числа случаев.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Защита в поле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случае нахождения в поле во время грозы рекомендуется отойти от высоких объектов, таких как деревья и столбы, не менее чем на 20 метров.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поможет минимизировать риск попадания молнии.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Желательно присесть на корточки, обхватив ноги руками, и голову опустить как можно ниже — так вы уменьшите площадь контакта с землёй и снизите вероятность удара током.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Защита в лесу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лесу необходимо избегать высоких деревьев и выбирать для укрытия низкие места, например, овраги или ямки, чтобы минимизировать риск попадания молнии.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статистике, вероятность попадания молнии в отдельно стоящее дерево значительно выше, чем в группу деревьев, поэтому при выборе укрытия отдавайте предпочтение густым зарослям.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Важно помнить, что на расстоянии около 8–10 метров от высоких объектов риск поражения молнией снижается, учитывайте это при выборе места для укрытия.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Риски в городе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городе риск поражения молнией увеличивается из-за высотных зданий и металлических конструкций, которые могут притягивать разряды. Согласно статистике, в городской среде вероятность получения электротравмы от молнии составляет около 3–5% на каждые 1000 человек, однако этот показатель может варьироваться в зависимости от региона и инфраструктуры. Важно учитывать, что в условиях плотной застройки время реакции на грозу сокращается, и при первых признаках молнии необходимо немедленно искать укрытие.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Защита в городе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городе при первых признаках грозы немедленно покидайте возвышенности и открытые пространства — вы рискуете получить опасные для жизни удары молнией, вероятность поражения на которых составляет около 60%. Укрывайтесь в зданиях с надёжной электрической системой, минимизируя контакт с водопроводными трубами и металлическими предметами.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помещениях не пользуйтесь электронными устройствами, чтобы избежать риска поражения током из-за перепадов напряжения.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Первые признаки грозы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Гром, как правило, начинает слышаться за 1–2 секунды до удара молнии, при этом расстояние до эпицентра грозы можно рассчитать, разделив время между вспышкой и звуком на три (например, 1 секунда задержки соответствует 300–400 метрам).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574473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Резкое изменение погоды, сопровождающееся падением температуры воздуха на 3–5 °C в течение 5–10 минут, часто предшествует началу грозы.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Ветер, усиливающийся на 2–3 м/с за короткое время, также является одним из предвестников грозовой активности.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Правила поведения при грозе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нахождении в поле во время грозы отойдите минимум на 20 метров от возвышенностей, таких как холмы или одиночные деревья, чтобы снизить риск поражения молнией. В лесу выбирайте низкую местность, например, опушку, и избегайте густых зарослей деревьев, чтобы минимизировать вероятность попадания молнии. В городе постарайтесь держаться подальше от металлических конструкций, например, остановок общественного транспорта, рекламных щитов, и не пользуйтесь мобильным телефоном во время грозы.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2026-09-02T15:09:20Z</dcterms:created>
  <dcterms:modified xsi:type="dcterms:W3CDTF">2026-09-02T15:09:20Z</dcterms:modified>
</cp:coreProperties>
</file>