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Химическая промышленность: от удобрений до полимеров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регионы химической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отраслевой статистики, ведущими регионами химической промышленности являются Азия, где объём производства составляет около 40% от мирового.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стран лидируют Китай (около 30% мирового производства химических веществ) и Индия, которые активно развивают производство удобрений и полимеров. Также значимыми являются регионы Северной Америки и Западной Европы, где сосредоточены инновационные химические производства.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химической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2030 году объём производства химической продукции в мире ожидается на уровне около 7 триллионов долларов, что на 50% больше текущего показателя. Ожидается, что к этому же сроку потребление полимеров возрастёт на 60%, что увеличит спрос на сырьё и инновационные технологии в отрасли.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Ведущие страны активно инвестируют в разработку новых материалов, включая наноматериалы, что позволит создать продукты с улучшенными характеристиками и открыть новые рынки сбыта.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химической промышленности на окружающую среду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в мире производится более 4 миллиардов тонн химических веществ, что оказывает значительное воздействие на атмосферу, водные ресурсы и почву.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20% промышленных выбросов в атмосферу приходится на химическую промышленность, что способствует образованию кислотных дождей и смога.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загрязнения водоемов токсичными химическими соединениями в некоторых регионах достигает 70%, угрожая экосистемам и здоровью человека.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инноваций в химической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инновации влияют на химическую промышленность. Параметры представлены в процентах: внедрение новых технологий — 35%, разработка инновационных материалов — 25%, улучшение процессов переработки — 20%, создание экологически чистых продуктов — 15%, оптимизация производственных линий — 5%. Это демонстрирует приоритеты в инновационном развитии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химической промышленности, включая продукты, сырьё, типы удобрений, тенденции в производстве и применение полимеров. Надеемся, что представленная информация будет полезна для дальнейшего изучения данной отрасли и её влияния на различные сферы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продукты и сырьё химической промышленности, а также её ключевые отрасли. Обсудим типы удобрений, тенденции в их производстве и долю рынка основных химических продуктов. Проанализируем применение полимеров, виды и технологии их производства, а также сравним свойства различных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продукты химической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сегодняшний день химическая промышленность производит более 70 тысяч различных видов продукции. Среди основных продуктов можно выделить удобрения, объём производства которых составляет около 200 миллионов тонн в год в мире.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значимую роль играют полимеры, годовое производство которых превышает 350 миллионов тонн, обеспечивая спрос в различных отраслях, от автомобилестроения до производства упаковки.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Сырьё для химической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химической промышленности сырьё играет ключевую роль, и основными его источниками являются природные ресурсы, такие как нефть, природный газ и минералы. Например, из нефти производится около 80% химических веществ, используемых в промышленности, включая более 5000 различных полимеров.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ежегодно в мире потребляется около 4 миллиардов тонн угля и 3 миллиардов тонн нефти для производства химических веществ и сырья для удобрений.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производстве удобрений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Международного валютного фонда, к 2025 году мировое производство удобрений может увеличиться на 20–25% по сравнению с уровнем 2021 года, достигнув отметки в 200 миллионов тонн.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Ведущие производители удобрений, такие как Китай и Индия, активно инвестируют в расширение производственных мощностей и разработку новых технологий.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Спрос на комплексные удобрения, содержащие несколько питательных веществ, растёт на 8–10% в год, что обусловлено увеличением потребности в повышении урожайности и качества сельскохозяйственной продукции.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полимеров в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Полимеры применяются в различных отраслях промышленности: ежегодно более 100 миллионов тонн полимеров используется в производстве упаковочных материалов, что составляет около трети всего мирового потребления полимеров; более 25% полимеров идёт на изготовление автомобильных компонентов, что подчёркивает их значимость в автомобильной промышленности; в строительной отрасли полимеры применяются для производства теплоизоляционных материалов, что позволяет снизить энергозатраты на отопление зданий на 30–50%.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полимеров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Полимеры делятся на различные виды, среди которых выделяются термопласты и термореактивные материалы. К примеру, полиэтилен – один из наиболее широко используемых термопластов, объем его производства в мире достигает более 100 миллионов тонн в год.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термореактивных полимеров выделяется фенолформальдегидная смола, объёмы производства которой составляют миллионы тонн в год и активно используются в производстве композитов.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производства полимеров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химической промышленности производство полимеров является одним из ключевых направлений. Ежегодно в мире производится более 600 миллионов тонн полимеров, включая полиэтилен, полипропилен и ПВХ.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создания полимеров используются различные технологии, например, полимеризация, поликонденсация, а также методы синтеза мономеров, такие как крекинг и дегидрирование, что обеспечивает высокую эффективность производства.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производства химических веществ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первом этапе производства химических веществ осуществляется подготовка сырья: например, 70% удобрений производятся из природного газа и аммиака, полученных в результате химических реакций.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Далее следует этап синтеза, где, к примеру, из этилена, количество которого измеряется миллионами тонн в год, получают полиэтилен, являющийся основой для производства пластмасс. Завершающий этап включает очистку и модификацию конечного продукта, что позволяет добиться высокой чистоты и специфических свойств вещества.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2026-09-01T19:54:13Z</dcterms:created>
  <dcterms:modified xsi:type="dcterms:W3CDTF">2026-09-01T19:54:13Z</dcterms:modified>
</cp:coreProperties>
</file>