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Химия любви: Дофамин, окситоцин, серотонин и вазопрессин — фазы влюблённости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рассмотрим, как гормоны, такие как дофамин, окситоцин, серотонин и вазопрессин, влияют на различные фазы влюблённости. Особое внимание будет уделено их роли в формировании эмоций и социальных связей. Также мы сравним, как эти гормоны взаимодействуют между собой и как они влияют на поведение человека в отношениях.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дофамина в влюблённости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Влюблённость сопровождается значительным повышением уровня дофамина в крови — примерно на 40–60% по сравнению с нормальным состоянием.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нейромедиатор активизирует центры удовольствия в мозге, вызывая чувство эйфории и мотивации к взаимодействию с партнёром.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высокие уровни дофамина могут поддерживать состояние влюблённости на протяжении длительного времени.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Окситоцин и его влияние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Окситоцин — это гормон, который играет важную роль в формировании социальных связей и чувства привязанности.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уровень окситоцина в крови увеличивается в 5–6 раз при социальном взаимодействии, особенно в первые минуты объятий или общения, что подтверждает его значимость в укреплении межличностных отношений. Эффект окситоцина проявляется в снижении уровня тревожности и повышении чувства доверия, что делает его ключевым компонентом в формировании эмоциональных связей между людьми.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серотонина на эмоции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Серотонин, известный как «гормон счастья», играет важную роль в регуляции настроения и эмоций.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уровень серотонина в крови может влиять на уровень счастья и удовлетворённости жизнью: у людей с высоким уровнем серотонина наблюдается более оптимистичное восприятие реальности, в то время как недостаток серотонина может привести к депрессивным состояниям.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Точные цифры изменений уровня серотонина во время влюблённости требуют дополнительных исследований, однако его влияние на эмоциональное состояние человека неоспоримо.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Вазопрессин и социальные связи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Вазопрессин, известный как антидиуретический гормон, играет ключевую роль в формировании социальных связей и привязанности.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уровень вазопрессина в крови у моногамных видов, например, у некоторых видов грызунов, в 1,5–2 раза выше по сравнению с немоногамными. Это свидетельствует о том, что вазопрессин может быть связан с выбором партнёра и укреплением социальных связей.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Фазы влюблённости и гормоны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начале фазы влюблённости уровень дофамина в крови может увеличиваться в 4–6 раз по сравнению с обычным состоянием, вызывая чувство эйфории и мотивации. Концентрация окситоцина, известного как гормон привязанности, возрастает, способствуя формированию глубокой эмоциональной связи между партнёрами.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Серотонин также играет роль, так как его уровень может повышаться, влияя на настроение и общее ощущение счастья в период влюблённости.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Психологические аспекты влюблённости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Влюблённость активирует дофаминовые пути в мозге, вызывая чувство эйфории и мотивации, подобно процессу вознаграждения.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Уровень окситоцина, известного как гормон привязанности, может увеличиваться в несколько раз после формирования эмоциональной связи, что способствует укреплению межличностных отношений. Исследования показывают, что уровень серотонина может снижаться в период влюблённости, что связано с усилением фокусировки на объекте влечения и снижением критического мышления.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Взаимодействие гормонов в отношениях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Влюблённость активирует сложные нейрохимические процессы, в которых участвуют дофамин, окситоцин, серотонин и вазопрессин.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уровень окситоцина у людей, находящихся в романтических отношениях, может быть на 47% выше по сравнению с одинокими людьми. Взаимодействие этих гормонов влияет на формирование эмоциональной привязанности и чувство удовлетворения в отношениях.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Серотонин и чувство удовлетворённости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Серотонин — это нейромедиатор, связанный с чувством удовлетворённости и благополучия. Уровень серотонина в крови может влиять на настроение и эмоциональное состояние человека.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повышение уровня серотонина может способствовать улучшению общего самочувствия и снижению уровня стресса, что делает его важным компонентом в контексте изучения фаз влюблённости.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Вазопрессин и формирование привязанности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Вазопрессин — это нейропептид, который играет ключевую роль в формировании социальных связей и привязанности. Исследования показали, что уровень вазопрессина в крови может варьироваться в зависимости от степени доверия и близости между партнёрами: у пар с более высоким уровнем вазопрессина отмечается усиление эмоциональной связи, что подтверждается экспериментальными данными, где уровень вазопрессина у пар после совместных задач повышался на 20–30% по сравнению с одиночными испытаниями. Этот нейропептид особенно важен для моногамных видов, включая человека, где он способствует укреплению долгосрочных отношений.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гормонов на поведение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Дофамин, высвобождающийся в фазе влечения, способствует повышению мотивации и концентрации внимания на объекте любви, уровень этого гормона может увеличиваться в несколько раз по сравнению с обычным состоянием, что подтверждено научными исследованиями.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Окситоцин, вырабатываемый во время объятий и прикосновений, укрепляет эмоциональную связь между партнёрами, его уровень может возрастать на 50% при физическом контакте.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Серотонин влияет на настроение и чувство удовлетворённости, его дисбаланс может приводить к изменениям в поведении и эмоциональной стабильности.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общего уровня гормонов по фазам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представлены уровни гормонов (дофамин, окситоцин, серотонин, вазопрессин) в процентах в разные фазы влюблённости. Высокий процент дофамина и серотонина может свидетельствовать об их роли в формировании романтических чувств.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гормоны, влияющие на влюблённость, и фазы этого чувства. Мы увидели, как уровни дофамина, окситоцина, серотонина и вазопрессина меняются в разные периоды отношений, а также как эти гормоны взаимодействуют между собой. Надеемся, что информация была полезной и интересной.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2026-09-04T12:47:11Z</dcterms:created>
  <dcterms:modified xsi:type="dcterms:W3CDTF">2026-09-04T12:47:11Z</dcterms:modified>
</cp:coreProperties>
</file>