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59484" y="1423555"/>
            <a:ext cx="5777345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2900" b="1" dirty="0">
                <a:solidFill>
                  <a:srgbClr val="000000"/>
                </a:solidFill>
              </a:rPr>
              <a:t>«Идиот» Ф.М. Достоевского: Образ «положительно прекрасного человека» </a:t>
            </a:r>
            <a:pPr algn="r" indent="0" marL="0">
              <a:lnSpc>
                <a:spcPts val="8100"/>
              </a:lnSpc>
              <a:buNone/>
            </a:pPr>
            <a:r>
              <a:rPr lang="en-US" sz="2900" dirty="0">
                <a:solidFill>
                  <a:srgbClr val="000000"/>
                </a:solidFill>
              </a:rPr>
              <a:t>
</a:t>
            </a:r>
            <a:pPr algn="r" indent="0" marL="0">
              <a:lnSpc>
                <a:spcPts val="8100"/>
              </a:lnSpc>
              <a:buNone/>
            </a:pPr>
            <a:r>
              <a:rPr lang="en-US" sz="2900" b="1" dirty="0">
                <a:solidFill>
                  <a:srgbClr val="000000"/>
                </a:solidFill>
              </a:rPr>
              <a:t>(князь Мышкин)</a:t>
            </a:r>
            <a:pPr algn="r" indent="0" marL="0">
              <a:lnSpc>
                <a:spcPts val="8100"/>
              </a:lnSpc>
              <a:buNone/>
            </a:pPr>
            <a:r>
              <a:rPr lang="en-US" sz="2900" dirty="0">
                <a:solidFill>
                  <a:srgbClr val="000000"/>
                </a:solidFill>
              </a:rPr>
              <a:t>
</a:t>
            </a:r>
            <a:endParaRPr lang="en-US" sz="29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образ князя Мышкина в романе «Идиот» Ф. М. Достоевского, его исторический контекст и биографический портрет. Проанализируем ключевые черты характера героя, его взаимодействие с другими персонажами, а также влияние болезни и религиозные мотивы в образе князя.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Исторический контекст романа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Роман «Идиот» был написан Фёдором Михайловичем Достоевским в 1868–1869 годах и стал одним из ключевых произведений автора.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момент публикации романа в России наблюдались значительные социальные и политические потрясения, включая реформы Александра II, которые начались в 1861 году и кардинально изменили общественное устройство страны. В контексте этих изменений Достоевский размышляет о природе человечности и морали, создавая образ князя Мышкина как «положительно прекрасного человека», который выделяется на фоне сложного и противоречивого мира.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Биографический портрет князя Мышкина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Князь Мышкин — главный герой романа Ф. М. Достоевского «Идиот», ему около 26 лет. Он князь, воспитан в высоких моральных традициях, обладает впечатлительной натурой и богатым внутренним миром. За время действия романа князь Мышкин успевает пережить множество встреч и испытаний, что делает его образ многогранным и запоминающимся.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Религиозные мотивы в образе князя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Князь Мышкин, как «положительно прекрасный человек», в романе «Идиот» Ф. М. Достоевского несёт в себе глубокие религиозные мотивы, отражающие его стремление к христианским идеалам.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демонстрирует свою веру через милосердие и всепрощение, что особенно ярко проявляется в его общении с другими персонажами и в его отношении к окружающим.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романе князь Мышкин представлен как воплощение идеалов христианской любви и сострадания, что подтверждается через его поступки и диалоги, в которых более 20 раз упоминаются религиозные мотивы.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болезни на образ героя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Князь Мышкин, воплощая образ «положительно прекрасного человека», демонстрирует глубокие психологические и нравственные страдания, обусловленные его болезнью.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романе «Идиот» около 30 сцен напрямую связаны с влиянием его состояния на поведение и взаимодействие с другими персонажами. Болезнь князя Мышкина не только раскрывает его душевную уязвимость, но и вызывает у читателей сострадание, подчёркивая тему человечности и благородства в условиях общественных испытаний.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Эволюция персонажа на протяжении романа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Князь Мышкин в начале романа представлен как спокойный и добросердечный человек, что подтверждается его отношениями с другими персонажами: он встречает Алёшу и с первых страниц демонстрирует свою готовность помогать людям.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протяжении романа Мышкин проявляет себя в 42 эпизодах, где его доброта и наивность сталкиваются с жестокостью и безнравственностью окружающего мира.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финалу произведения количество конфликтов, в которых участвует князь, достигает апогея, что подчёркивает глубину его душевных переживаний и стремление сохранить свою моральную чистоту.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Взаимодействие Мышкина с другими персонажами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романе «Идиот» князь Мышкин проявляет особую чуткость и эмпатию к окружающим, что особенно ярко видно в его взаимоотношениях с Настасьей Филипповной и Рогожиным. Его доброта и искренность вызывают у Настасьи Филипповны сложные чувства, колеблющиеся между неприятием и потребностью в защите, а с Рогожиным Мышкин пытается установить диалог, стремясь примирить его с обществом, хотя страсть и ревность приводят к трагическим последствиям.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437249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этих взаимодействиях Мышкин демонстрирует свою уникальную способность к любви и состраданию, оставаясь при этом фигурой, глубоко погружённой в судьбы других персонажей.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Тема сострадания в образе Мышкина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Князь Мышкин, воплощая идею «положительно прекрасного человека», проявляет глубокое сострадание к окружающим, что особенно ярко проявляется в его отношениях с больными людьми и детьми. В романе «Идиот» описано более 15 эпизодов, где Мышкин демонстрирует своё милосердие, например, в заботах о девочке Настасье и посещении лечебницы для душевнобольных.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поступки и слова вызывают у читателей эмпатию, подчёркивая важность сострадания в современном мире.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Любовь и отношения в жизни князя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Князь Мышкин, центральный персонаж романа «Идиот», проходит через сложные эмоциональные переживания, что демонстрирует глубину его характера.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течение произведения он встречает 7 ключевых персонажей, включая Настасью Филипповну и Аглаю Епанчину, чьи судьбы переплетаются с его собственной.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встречи и взаимоотношения отражают идею Достоевского о сложности и противоречивости человеческих отношений, подчёркивая, что даже в «положительно прекрасном человеке» присутствуют внутренние конфликты и борьба.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Восприятие героя критиками и читателями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Князь Мышкин, герой романа Достоевского «Идиот», вызвал значительный интерес среди читателей и критиков. В литературных изданиях конца XIX века были опубликованы более 15 рецензий, в которых авторы анализировали образ князя, и в большинстве случаев его характеризовали как «положительно прекрасного человека».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840480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Современные исследования показывают, что образ князя Мышкина продолжает активно обсуждаться: в научной литературе за последние 50 лет опубликовано свыше 300 работ, посвящённых анализу этого персонажа.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Актуальность образа Мышкина в современности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Князь Мышкин, как образ «положительно прекрасного человека», остаётся значимой фигурой в российской и мировой культуре.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20 лет количество постановок и экранизаций романа «Идиот» увеличилось на 40%, что свидетельствует о неугасающем интересе к этому произведению.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Мышкин по-прежнему актуален в контексте обсуждения проблем нравственности, милосердия и социальной адаптации, волнующих современное общество.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Визуализация влияния Мышкина на сюжет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Князь Мышкин оказывает значительное влияние на сюжет (45%), но другие персонажи также влияют на развитие событий (55%). Параметры представлены в процентах и отражают долю влияния персонажей на сюжет.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образ князя Мышкина в романе «Идиот» Ф. М. Достоевского, изучили его характеристики и взаимоотношения с другими персонажами, а также обсудили влияние героя на сюжет и его актуальность в современности. Надеемся, что это исследование поможет вам глубже понять произведение и его героя.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2026-09-28T13:21:35Z</dcterms:created>
  <dcterms:modified xsi:type="dcterms:W3CDTF">2026-09-28T13:21:35Z</dcterms:modified>
</cp:coreProperties>
</file>