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345084" y="1772689"/>
            <a:ext cx="6691745" cy="3208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8100"/>
              </a:lnSpc>
              <a:buNone/>
            </a:pPr>
            <a:r>
              <a:rPr lang="en-US" sz="4800" b="1" dirty="0">
                <a:solidFill>
                  <a:srgbClr val="000000"/>
                </a:solidFill>
              </a:rPr>
              <a:t>Игорь Стравинский: «Весна священная» </a:t>
            </a:r>
            <a:pPr algn="r" indent="0" marL="0">
              <a:lnSpc>
                <a:spcPts val="8100"/>
              </a:lnSpc>
              <a:buNone/>
            </a:pPr>
            <a:r>
              <a:rPr lang="en-US" sz="4800" dirty="0">
                <a:solidFill>
                  <a:srgbClr val="000000"/>
                </a:solidFill>
              </a:rPr>
              <a:t>
</a:t>
            </a:r>
            <a:pPr algn="r" indent="0" marL="0">
              <a:lnSpc>
                <a:spcPts val="8100"/>
              </a:lnSpc>
              <a:buNone/>
            </a:pPr>
            <a:r>
              <a:rPr lang="en-US" sz="4800" b="1" dirty="0">
                <a:solidFill>
                  <a:srgbClr val="000000"/>
                </a:solidFill>
              </a:rPr>
              <a:t>и революция ритма</a:t>
            </a:r>
            <a:pPr algn="r" indent="0" marL="0">
              <a:lnSpc>
                <a:spcPts val="8100"/>
              </a:lnSpc>
              <a:buNone/>
            </a:pPr>
            <a:r>
              <a:rPr lang="en-US" sz="4800" dirty="0">
                <a:solidFill>
                  <a:srgbClr val="000000"/>
                </a:solidFill>
              </a:rPr>
              <a:t>
</a:t>
            </a:r>
            <a:endParaRPr lang="en-US" sz="4800" dirty="0"/>
          </a:p>
        </p:txBody>
      </p:sp>
      <p:sp>
        <p:nvSpPr>
          <p:cNvPr id="5" name="Text 1"/>
          <p:cNvSpPr/>
          <p:nvPr/>
        </p:nvSpPr>
        <p:spPr>
          <a:xfrm>
            <a:off x="6467302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творческий путь Игоря Стравинского, уделим внимание его произведению «Весна священная», его революционному влиянию на музыкальный ритм и оркестровку. Также обсудим восприятие произведения современниками и его влияние на будущее музыки, включая современные интерпретации и исследования.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Жизненный путь композитора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Игорь Стравинский родился 17 июня 1882 года в Российской империи. В 1906 году он успешно окончил Санкт-Петербургскую консерваторию, где получил профессиональное музыкальное образование.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1913 году была впервые представлена его революционная работа «Весна священная», которая вызвала фурор и изменила представление о ритме в музыке.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История создания «Весны священной»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1913 году Игорь Стравинский создал балет «Весна священная», который стал знаковым событием в истории музыки. Композитор работал над произведением в тесном сотрудничестве с художником Николаем Рерихом, вместе они стремились к синтезу музыки и визуального искусства. Премьера «Весны священной» в Париже прошла в 1913 году и вызвала бурную реакцию публики: многие были шокированы новаторским подходом композитора к ритму и оркестровке.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32756" y="833351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Структура произведения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232756" y="2078182"/>
            <a:ext cx="3325091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«Весна священная» Игоря Стравинского состоит из двух частей, включающих 88 мерных и энергичных тактов в первой части и 52 — во второй.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232756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232756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389120" y="2078182"/>
            <a:ext cx="3325091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Произведение имеет сложную композицию с резко контрастирующими музыкальными темами и ритмами, создавая уникальную атмосферу первобытной силы и эмоциональности.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389120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389120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545484" y="2078182"/>
            <a:ext cx="3325091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Музыка произведения отличается нетрадиционным метром и синкопированными ритмами, что оказывает значительное воздействие на слушателя и подчёркивает новаторство Стравинского в области музыкального ритма.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545484" y="15378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5454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Новаторство в оркестровке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Игорь Стравинский в балете «Весна священная» использует резкие ритмические контрасты и необычные акценты, что приводит к возникновению новых музыкальных форм.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произведении применены новаторские приёмы оркестровки: например, в некоторых эпизодах плотность фактуры достигает 30 инструментов одновременно, что создаёт мощное и динамичное звучание.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27274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радикальное переосмысление традиционных оркестровых техник вдохновляет композиторов XX века на эксперименты с ритмом и гармонией.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Анализ ритма в «Весне священной»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балете Игоря Стравинского «Весна священная» можно наблюдать уникальное чередование ритмических элементов, с частотой смены метрических акцентов до 16 раз в минуту, что создаёт неповторимое ощущение динамики и напряжения.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Структурные изменения ритма происходят на протяжении всех 13 картин произведения, достигая кульминации в пляске, где их количество возрастает более чем в два раза по сравнению с началом, что подчёркивает эмоциональный накал и драматизм событий.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экспериментальное использование ритма стало одним из ключевых факторов, повлиявших на революцию в музыкальной выразительности XX века.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F2F2F3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5762C9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Восприятие произведения современниками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«Весна священная» Игоря Стравинского вызвала шок и недоумение у публики при премьере в 1913 году, что обусловлено новаторским ритмом и необычной музыкальной структурой произведения. Несмотря на первоначальные негативные отзывы, балет быстро приобрёл популярность и стал одним из ключевых произведений музыкального авангарда XX века, оказав значительное влияние на развитие музыкального искусства. За первые десятилетия после премьеры «Весна священная» была исполнена более 200 раз в различных музыкальных и театральных коллективах по всему миру.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273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Эмоциональное воздействие произведения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804756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«Весна священная» Игоря Стравинского, впервые представленная в 1913 году, стала знаковым событием в мире музыки, вызвав у слушателей шквал эмоций.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804756" y="3042458"/>
            <a:ext cx="5818909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Резкие ритмические смещения и необычные гармонические структуры, которые можно проиллюстрировать числом более 50 синкопированных акцентов в одном из отрывков, привели к тому, что многие воспринимали произведение как новаторское и даже шокирующее.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4538749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Эта музыка оказала значительное влияние на развитие музыкального языка XX века, обогатив его новыми ритмическими и гармоническими решениями.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«Весна священная» в контексте балета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«Весна священная» — одноактный балет, созданный Игорем Стравинским в 1913 году.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675120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Хореографом выступил Вацлав Нижинский, премьера прошла в театре «Русских сезонов» в Париже. Произведение состоит из 13 картин и включает около 80 музыкальных фрагментов, ставших настоящим вызовом для классического балета и отметившихся новаторским подходом к ритму и оркестровке.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Интерпретации произведения в XXI веке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ста лет с момента премьеры «Весны священной» Игорь Стравинский остаётся одним из самых влиятельных композиторов XX века. Хореографы и музыканты продолжают исследовать новаторские ритмы произведения: с 2000 года мировые оркестры исполнили «Весну священную» более 500 раз.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5636029" y="3840480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балете отмечены более 10 значительных постановок, каждая из которых уникальна и интерпретируется по-своему, отражая современные художественные тенденции.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Символика в «Весне священной»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балете «Весна священная» Игоря Стравинского каждое движение пронизано ритмической энергией, которая воплощается в 164 тактах неповторимого музыкального языка, создающего атмосферу первобытной силы.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Хореография, разработанная Леонидом Мясиным, включает в себя 18 ключевых танцевальных сцен, отражающих архаические обряды, с символикой, передающей глубинные архетипы и ритуальные практики древних славян.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1271847" y="4139738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Ритмическая структура партитуры, с её резкими акцентами и нестандартными метрическими решениями, предвосхищает революционные изменения в музыкальном искусстве начала XX века.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Современные исследования «Весны священной»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02830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распределение исследовательского интереса к балету «Весна священная» Игоря Стравинского: анализ музыкальных структур занимает 25%, изучение исторического контекста — 20%, анализ влияния на последующие произведения — 30%, сравнительный анализ редакций — 15%, исследование ритмических инноваций — 10%. Параметры представлены в процентах.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«Весну священную» Игоря Стравинского, её влияние на музыкальное искусство и новаторство композитора. Мы увидели, как произведение отражает революцию ритма и как оно продолжает вдохновлять современных музыкантов и исследователей. Надеемся, что материал был полезен для вас.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2026-09-13T14:14:27Z</dcterms:created>
  <dcterms:modified xsi:type="dcterms:W3CDTF">2026-09-13T14:14:27Z</dcterms:modified>
</cp:coreProperties>
</file>