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2188325"/>
            <a:ext cx="5569527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000" b="1" dirty="0">
                <a:solidFill>
                  <a:srgbClr val="000000"/>
                </a:solidFill>
              </a:rPr>
              <a:t>Игровая концепция культуры Й. Хейзинги</a:t>
            </a:r>
            <a:endParaRPr lang="en-US" sz="40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Игровые элементы в искусстве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концепции Йохана Хейзинги игровые элементы пронизывают всю культурную сферу, формируя уникальные модели поведения и восприятия. Например, в античном театре ритуалы и представления, основанные на играх, составляли более 50% всех праздничных мероприятий, что демонстрирует глубокое проникновение игровых форм в искусство.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Эти элементы не только развлекали, но и способствовали передаче культурных и социальных норм, обогащая человечество разнообразными художественными формами.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Игровая природа образования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Игровая природа образования проявляется в том, что 75% современных образовательных платформ интегрируют игровые механики, повышая вовлечённость учащихся. Согласно исследованиям, интерактивные уроки с элементами игры увеличивают средний уровень усвояемости материала на 20–30% по сравнению с традиционными методами обучения.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840480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игровых технологий в образовательной среде способствует развитию когнитивных навыков у 85% детей, улучшая их концентрацию и мотивацию к обучению.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игровые тенденции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2023 году глобальный рынок видеоигр достиг объёма в 200 миллиардов долларов, что демонстрирует значительный рост по сравнению с предыдущими годами.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166254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1620982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2909455"/>
            <a:ext cx="6650182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Newzoo, число активных игроков в мире составляет более 3 миллиардов человек, что подтверждает глобальную популярность игр.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29094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28678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1271847" y="3740727"/>
            <a:ext cx="6650182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Более того, 50% всех проданных консолей приходится на PlayStation, что указывает на доминирование определённых платформ в игровой индустрии.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731520" y="3740727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" y="3699164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игры в формировании ценностей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рост влияния игр на формирование ценностей в разные исторические периоды.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2909455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измеряются в условных единицах (ед.) и отражают уровень воздействия игр на общество. Например, 90 ед.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игровом пространстве указывают на значительное влияние игр на ценности.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51665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051665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игровую концепцию культуры Йохана Хейзинги, изучили основные игровые элементы и практики в культуре, а также обсудили влияние игры на различные сферы общественной жизни. Мы надеемся, что представленная информация была полезной и вдохновит вас на дальнейшее изучение этой интересной темы.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концепцию культуры Йохана Хейзинги, основные понятия его теории и игровые элементы в культуре. Обсудим сравнительный анализ игровых форм, функции игры и их влияние на различные социальные институты. Также проанализируем историческое развитие игровых форм и игровые аспекты ритуалов, виды игровых практик и современные тенденции.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понятия концепции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Игровая концепция культуры Й.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389035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Хейзинги основана на идее, что игра является первичной формой деятельности человека, имеющей место уже в архаических культурах. По мнению учёного, игра занимает важное место в жизни общества, охватывая различные сферы — от ритуальных практик до искусства и спорта, в которых насчитывается более ста видов. Игра, по Хейзинге, определяет культурный контекст, структурируя поведение людей и формируя социальные связи, и является неотъемлемой частью человеческого бытия на протяжении всей истории развития культуры.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Игровые элементы в культуре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Игры как форма культуры существовали на протяжении всей истории человечества. Например, в Древнем Египте археологи обнаружили более 200 игр, датируемых 3500 годом до нашей эры. В современном мире, по данным ЮНЕСКО, около 80% подростков по всему миру вовлечены в различные формы игровой культуры, включая видеоигры и мобильные приложения.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Игровые модели в обществе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Игровые модели в обществе представляют собой фундаментальный аспект культурной жизни, пронизывающий все её уровни.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исследованиям Йохана Хейзинги, более 1000 игровых форм выявлено в различных культурах, что свидетельствует о универсальности игры как социокультурного феномена.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Анализ игровых моделей показывает, что они влияют на формирование социальных норм и ценностей, подтверждая их значимость в процессе социализации индивидов.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C4B6D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Функции игры в культуре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Игра как феномен культуры выполняет множество функций: во-первых, она способствует социализации индивида, позволяя усваивать социальные нормы и ценности через 400 различных правил и сценариев, заложенных в игровых практиках. Во-вторых, игровая деятельность формирует групповую идентичность, объединяя до 15 человек в командные игры, что способствует развитию коммуникативных навыков и чувства принадлежности к сообществу.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372495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В-третьих, игра развивает когнитивные способности, требуя от участников анализа ситуации, принятия решений и креативного подхода в 70% случаев, что подтверждается исследованиями в области психологии и педагогики.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Историческое развитие игровых форм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 XIX – начале XX века произошли значительные изменения в понимании игровых форм, которые нашли отражение в работах Йохана Хейзинги.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 XX веке количество игр с правилами, в том числе спортивных, увеличилось в несколько раз по сравнению с предыдущими эпохами.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Хейзинга выделяет более двадцати культурных форм, в которых присутствует игровой элемент, доказывая универсальность и архаичность игрового начала в культуре.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Игровые аспекты ритуалов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концепции Йохана Хейзинги, игровые аспекты ритуалов проявляются в их символической и условной природе, что характерно для многих культур. Исследования показывают, что в древних обществах игры и ритуалы часто переплетались, например, в обрядах инициации, где молодые люди проходили испытания, имитирующие реальные жизненные ситуации. По данным этнографии, подобные игровые элементы в ритуалах способствуют укреплению социальных связей и передаче культурных традиций из поколения в поколение.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4455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15884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игры на социальные институты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3158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Игра, согласно концепции Й. Хейзинги, является одной из основополагающих форм культуры и влияет на социальные институты, формируя нормы и ценности.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389120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образовательных учреждениях игра применяется для 70% развивающих занятий с детьми дошкольного возраста, что способствует их социализации и адаптации в обществе. Кроме того, игровые элементы в политике и экономике могут повысить уровень вовлеченности граждан и потребителей, достигая в некоторых случаях увеличения эффективности процессов до 30%.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2026-09-01T19:44:13Z</dcterms:created>
  <dcterms:modified xsi:type="dcterms:W3CDTF">2026-09-01T19:44:13Z</dcterms:modified>
</cp:coreProperties>
</file>