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Индийские цифры и ноль: Как математика Индии покорила арабов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вклад индийской математики в мировую науку, начиная с системы цифр и роли нуля. Отдельное внимание будет уделено влиянию индийских учёных и алгоритмов на развитие математики в арабском мире и Европе. Также обсудим, как индийские цифры и математические концепции повлияли на современную математику.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Исторический контекст индийской математики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VI веке в Индии появилась система десятичных чисел, что стало значительным прорывом в арифметике.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Введение нуля как числового символа произошло около V века и стало революционным в математике, позволяя проводить более сложные вычисления.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Индийские математики разработали алгоритмы для вычислений и методы решения уравнений, что впоследствии оказало влияние на развитие математики в арабском мире и далее по всему миру.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Система индийских цифр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Индийская система счисления, появившаяся около V века н. э., включала десять цифр от 1 до 9 и ноль. Эта система позволила оперировать числами с высокой точностью и удобством, что упростило математические расчёты. Важным шагом стало введение понятия нуля как цифры, что стало прорывом в математике и астрономии, облегчив представление пустых разрядов в числах.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нуля в индийской математике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индийской математике ноль впервые был использован как полноценный символ, обозначающий отсутствие единиц в определённом разряде.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нововведение значительно упростило и систематизировало позиционную систему счисления. Например, число 305 в записи с нулём стало более понятным и структурированным, чем если бы применялись только существующие тогда римские цифры.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индийской математики на арабскую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IX веке индийские цифры, включая ноль, были переняты и адаптированы арабами. Арабские учёные, такие как Аль-Хорезми, начали активно использовать их в своих работах, что способствовало распространению десятичной системы счисления.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этим цифрам, уже к X веку в арабском мире значительно улучшилась точность математических вычислений, что оказало глубокое влияние на развитие науки в регионе.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Развитие алгебры в Индии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Индии примерно в VI веке нашей эры появились первые алгебраические трактаты, заложившие основы для дальнейшего развития математики.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Ариабхата, один из выдающихся математиков того времени, ввёл понятие нуля и разработал алгоритмы для решения линейных и квадратных уравнений.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IX веку достижения индийских учёных в области алгебры стали известны арабским математикам, что оказало значительное влияние на развитие европейской математики.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Алгоритмы в индийской математике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индийской математике V века были разработаны алгоритмы выполнения арифметических операций, основанные на позиционной системе счисления. Одним из ключевых достижений стало описание правил для сложения, вычитания, умножения и деления чисел, что значительно упростило вычисления.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алгоритмов стало возможным благодаря введению нуля как полноценного символа, который открыл новые горизонты для математической мысли.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Математические тексты Индии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Индии уже в VI веке до нашей эры были развиты сложные математические тексты, содержащие множество формул и теорем.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«Сульва сутрах» описаны методы расчёта площадей и объёмов, а в работах Арьябхаты представлены важные открытия в области тригонометрии и астрономии.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труды оказали значительное влияние на последующее развитие математической науки, в том числе на арабские математические тексты.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Ученые Индии и их вклад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Древней Индии жил выдающийся учёный Арьябхата, который в VI веке н. э.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рассчитал, что длина года составляет 365,2588 суток. Бхаскара II, живший в XII веке, внёс значительный вклад в развитие алгебры и теории чисел. В XI веке учёный Шридхарачарья сформулировал правила для решения квадратных уравнений, которые легли в основу современной алгебры.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9D866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индийской математики на Европу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IX веке арабский математик Мухаммед аль-Хорезми впервые описал в своём трактате «Об индийском счёте» десятичную систему, заимствованную из Индии, и методы вычислений с использованием индийских цифр.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система быстро распространилась по всему исламскому миру, и уже в X веке она стала широко применяться в Европе благодаря переводам арабских научных текстов. Индийский ноль, прочно вошедший в систему, стал ключевым элементом в развитии арифметики и алгебры, значительно упростив математические вычисления и открыв новые горизонты для учёных.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индийских цифр на современную математику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IX веке благодаря трудам математика Аль-Хорезми индийские цифры стали известны в арабском мире.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позволили упростить сложные вычисления и ускорить процесс расчётов.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десятичной системы и нуля, пришедших из Индии, обеспечило развитие алгебры и арифметики в исламской науке, что повлияло на формирование современной математики.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индийской математики для мировой науки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Индийская математика оказала значительное влияние на мировую науку, начиная с введения десятичной системы счисления и концепции нуля. Параметры на диаграмме показывают количественное влияние различных аспектов индийской математики на развитие науки, измеряемое в условных единицах (ед.).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аспекты индийской математики, её влияние на арабский мир и последующее распространение в Европе и мире. Особое внимание было уделено системе индийских цифр и роли нуля, которые оказали значительное влияние на развитие математических знаний.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2026-09-08T20:25:45Z</dcterms:created>
  <dcterms:modified xsi:type="dcterms:W3CDTF">2026-09-08T20:25:45Z</dcterms:modified>
</cp:coreProperties>
</file>